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57" r:id="rId5"/>
    <p:sldId id="271" r:id="rId6"/>
    <p:sldId id="270" r:id="rId7"/>
    <p:sldId id="268" r:id="rId8"/>
    <p:sldId id="269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FAC31-E0EA-435E-8892-F4CCC02D3A4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817EA9-8CAD-4E33-A332-A0A3CEFC2F63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Основные опасности в Интернете для молодежи</a:t>
          </a:r>
          <a:endParaRPr lang="ru-RU" sz="2400" b="1" dirty="0">
            <a:solidFill>
              <a:schemeClr val="tx1"/>
            </a:solidFill>
          </a:endParaRPr>
        </a:p>
      </dgm:t>
    </dgm:pt>
    <dgm:pt modelId="{CBB02EB3-87A3-4598-A412-E8ECD41CF06B}" type="parTrans" cxnId="{903C2F23-9420-441E-B290-E53A5DA53989}">
      <dgm:prSet/>
      <dgm:spPr/>
      <dgm:t>
        <a:bodyPr/>
        <a:lstStyle/>
        <a:p>
          <a:endParaRPr lang="ru-RU"/>
        </a:p>
      </dgm:t>
    </dgm:pt>
    <dgm:pt modelId="{84EA8094-6EA4-4C26-867D-58E547FE8426}" type="sibTrans" cxnId="{903C2F23-9420-441E-B290-E53A5DA53989}">
      <dgm:prSet/>
      <dgm:spPr/>
      <dgm:t>
        <a:bodyPr/>
        <a:lstStyle/>
        <a:p>
          <a:endParaRPr lang="ru-RU"/>
        </a:p>
      </dgm:t>
    </dgm:pt>
    <dgm:pt modelId="{8155B11C-FBF8-493A-8746-E1BC6AE1E49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Кибербуллинг (интернет-травля)</a:t>
          </a:r>
          <a:endParaRPr lang="ru-RU" sz="2200" dirty="0">
            <a:solidFill>
              <a:schemeClr val="tx1"/>
            </a:solidFill>
          </a:endParaRPr>
        </a:p>
      </dgm:t>
    </dgm:pt>
    <dgm:pt modelId="{333B510C-80F5-4C4B-A94D-53C4F95793C8}" type="parTrans" cxnId="{2578B264-A8E9-4892-AB9A-8B9C31CB488D}">
      <dgm:prSet/>
      <dgm:spPr/>
      <dgm:t>
        <a:bodyPr/>
        <a:lstStyle/>
        <a:p>
          <a:endParaRPr lang="ru-RU"/>
        </a:p>
      </dgm:t>
    </dgm:pt>
    <dgm:pt modelId="{F0D48D8D-7E61-4D2A-904B-3C140FA4628A}" type="sibTrans" cxnId="{2578B264-A8E9-4892-AB9A-8B9C31CB488D}">
      <dgm:prSet/>
      <dgm:spPr/>
      <dgm:t>
        <a:bodyPr/>
        <a:lstStyle/>
        <a:p>
          <a:endParaRPr lang="ru-RU"/>
        </a:p>
      </dgm:t>
    </dgm:pt>
    <dgm:pt modelId="{CE0BD06F-F263-441A-ADEC-9F1FC523560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Использование Интернета для манипуляции сознанием</a:t>
          </a:r>
          <a:endParaRPr lang="ru-RU" sz="2200" dirty="0">
            <a:solidFill>
              <a:schemeClr val="tx1"/>
            </a:solidFill>
          </a:endParaRPr>
        </a:p>
      </dgm:t>
    </dgm:pt>
    <dgm:pt modelId="{842E0F07-82EF-4B50-861D-15DA3A6265C9}" type="parTrans" cxnId="{5C0AC6EB-83BF-49E4-83F9-85EF71EBF634}">
      <dgm:prSet/>
      <dgm:spPr/>
      <dgm:t>
        <a:bodyPr/>
        <a:lstStyle/>
        <a:p>
          <a:endParaRPr lang="ru-RU"/>
        </a:p>
      </dgm:t>
    </dgm:pt>
    <dgm:pt modelId="{F69C8FD9-2B38-43F1-A3BE-D5EC2CCC64E9}" type="sibTrans" cxnId="{5C0AC6EB-83BF-49E4-83F9-85EF71EBF634}">
      <dgm:prSet/>
      <dgm:spPr/>
      <dgm:t>
        <a:bodyPr/>
        <a:lstStyle/>
        <a:p>
          <a:endParaRPr lang="ru-RU"/>
        </a:p>
      </dgm:t>
    </dgm:pt>
    <dgm:pt modelId="{D20A2FB7-14B3-4C7E-94AF-31BC6D319D68}">
      <dgm:prSet phldrT="[Текст]" custT="1"/>
      <dgm:spPr>
        <a:solidFill>
          <a:schemeClr val="accent6">
            <a:lumMod val="75000"/>
          </a:schemeClr>
        </a:solidFill>
      </dgm:spPr>
      <dgm:t>
        <a:bodyPr anchor="ctr"/>
        <a:lstStyle/>
        <a:p>
          <a:r>
            <a:rPr lang="ru-RU" sz="2200" spc="-100" baseline="0" dirty="0" smtClean="0">
              <a:solidFill>
                <a:schemeClr val="tx1"/>
              </a:solidFill>
            </a:rPr>
            <a:t>Безопасность доступа в сеть Интернет и кража личных данных техническими средствами</a:t>
          </a:r>
          <a:endParaRPr lang="ru-RU" sz="2200" spc="-100" baseline="0" dirty="0">
            <a:solidFill>
              <a:schemeClr val="tx1"/>
            </a:solidFill>
          </a:endParaRPr>
        </a:p>
      </dgm:t>
    </dgm:pt>
    <dgm:pt modelId="{AF91BC65-4C56-4BBB-A3B4-EA531D11E040}" type="parTrans" cxnId="{EE2040C2-7A48-456D-BF1C-DAEDA7AC3A0E}">
      <dgm:prSet/>
      <dgm:spPr/>
      <dgm:t>
        <a:bodyPr/>
        <a:lstStyle/>
        <a:p>
          <a:endParaRPr lang="ru-RU"/>
        </a:p>
      </dgm:t>
    </dgm:pt>
    <dgm:pt modelId="{F500C9F1-BB23-4490-A14C-0CD0213470AA}" type="sibTrans" cxnId="{EE2040C2-7A48-456D-BF1C-DAEDA7AC3A0E}">
      <dgm:prSet/>
      <dgm:spPr/>
      <dgm:t>
        <a:bodyPr/>
        <a:lstStyle/>
        <a:p>
          <a:endParaRPr lang="ru-RU"/>
        </a:p>
      </dgm:t>
    </dgm:pt>
    <dgm:pt modelId="{72E2155C-B8F3-4DDF-8A94-1D7C041AB39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200" spc="-100" baseline="0" dirty="0" smtClean="0">
              <a:solidFill>
                <a:schemeClr val="tx1"/>
              </a:solidFill>
            </a:rPr>
            <a:t>Незаконный сбор персональных данных несовершеннолетних и/или их распространение</a:t>
          </a:r>
          <a:endParaRPr lang="ru-RU" sz="2200" spc="-100" baseline="0" dirty="0">
            <a:solidFill>
              <a:schemeClr val="tx1"/>
            </a:solidFill>
          </a:endParaRPr>
        </a:p>
      </dgm:t>
    </dgm:pt>
    <dgm:pt modelId="{E7576641-E70E-47D6-ADB9-4A671FBB3CE4}" type="parTrans" cxnId="{02B91D11-58C2-4214-AE76-F65465F439C5}">
      <dgm:prSet/>
      <dgm:spPr/>
      <dgm:t>
        <a:bodyPr/>
        <a:lstStyle/>
        <a:p>
          <a:endParaRPr lang="ru-RU"/>
        </a:p>
      </dgm:t>
    </dgm:pt>
    <dgm:pt modelId="{4EFDEAF6-F5E6-465F-A3C2-F5A118632471}" type="sibTrans" cxnId="{02B91D11-58C2-4214-AE76-F65465F439C5}">
      <dgm:prSet/>
      <dgm:spPr/>
      <dgm:t>
        <a:bodyPr/>
        <a:lstStyle/>
        <a:p>
          <a:endParaRPr lang="ru-RU"/>
        </a:p>
      </dgm:t>
    </dgm:pt>
    <dgm:pt modelId="{239CF769-22E5-4AD6-853B-4B53F93B1CC1}">
      <dgm:prSet phldrT="[Текст]" custT="1"/>
      <dgm:spPr>
        <a:solidFill>
          <a:srgbClr val="0066F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"Незнакомый друг" в социальных сетях</a:t>
          </a:r>
          <a:endParaRPr lang="ru-RU" sz="2200" dirty="0">
            <a:solidFill>
              <a:schemeClr val="tx1"/>
            </a:solidFill>
          </a:endParaRPr>
        </a:p>
      </dgm:t>
    </dgm:pt>
    <dgm:pt modelId="{949D08B6-82A0-49A4-B114-BBFB8072448F}" type="parTrans" cxnId="{222C2866-0419-405A-B211-76E4CEE7F1ED}">
      <dgm:prSet/>
      <dgm:spPr/>
      <dgm:t>
        <a:bodyPr/>
        <a:lstStyle/>
        <a:p>
          <a:endParaRPr lang="ru-RU"/>
        </a:p>
      </dgm:t>
    </dgm:pt>
    <dgm:pt modelId="{CF9B20BA-1645-4BA5-87AC-AC4829E5FC40}" type="sibTrans" cxnId="{222C2866-0419-405A-B211-76E4CEE7F1ED}">
      <dgm:prSet/>
      <dgm:spPr/>
      <dgm:t>
        <a:bodyPr/>
        <a:lstStyle/>
        <a:p>
          <a:endParaRPr lang="ru-RU"/>
        </a:p>
      </dgm:t>
    </dgm:pt>
    <dgm:pt modelId="{91ADE0F8-947D-4FA8-9403-069C017386E1}">
      <dgm:prSet phldrT="[Текст]" custT="1"/>
      <dgm:spPr>
        <a:solidFill>
          <a:srgbClr val="FF00F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Просмотр сайтов для взрослых</a:t>
          </a:r>
          <a:endParaRPr lang="ru-RU" sz="2200" dirty="0">
            <a:solidFill>
              <a:schemeClr val="tx1"/>
            </a:solidFill>
          </a:endParaRPr>
        </a:p>
      </dgm:t>
    </dgm:pt>
    <dgm:pt modelId="{F54AACEC-F1D1-41D4-B8D3-09D34AE67C6A}" type="parTrans" cxnId="{1A8F7C14-0F7B-41F6-A54F-7650544DD138}">
      <dgm:prSet/>
      <dgm:spPr/>
      <dgm:t>
        <a:bodyPr/>
        <a:lstStyle/>
        <a:p>
          <a:endParaRPr lang="ru-RU"/>
        </a:p>
      </dgm:t>
    </dgm:pt>
    <dgm:pt modelId="{C947F2BA-6D11-47B7-9235-EDBB143D08F1}" type="sibTrans" cxnId="{1A8F7C14-0F7B-41F6-A54F-7650544DD138}">
      <dgm:prSet/>
      <dgm:spPr/>
      <dgm:t>
        <a:bodyPr/>
        <a:lstStyle/>
        <a:p>
          <a:endParaRPr lang="ru-RU"/>
        </a:p>
      </dgm:t>
    </dgm:pt>
    <dgm:pt modelId="{0FF69985-9353-472A-BA16-D27EC99E99B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Увлечение азартными играми в онлайн-казино</a:t>
          </a:r>
          <a:endParaRPr lang="ru-RU" sz="2200" dirty="0">
            <a:solidFill>
              <a:schemeClr val="tx1"/>
            </a:solidFill>
          </a:endParaRPr>
        </a:p>
      </dgm:t>
    </dgm:pt>
    <dgm:pt modelId="{60A2FAB8-6345-4855-A181-CC6037769211}" type="parTrans" cxnId="{CD673F00-16F2-46E7-9530-08F5F15A7934}">
      <dgm:prSet/>
      <dgm:spPr/>
      <dgm:t>
        <a:bodyPr/>
        <a:lstStyle/>
        <a:p>
          <a:endParaRPr lang="ru-RU"/>
        </a:p>
      </dgm:t>
    </dgm:pt>
    <dgm:pt modelId="{FFD5A8BC-5DBC-453E-8581-FF551AADFF6A}" type="sibTrans" cxnId="{CD673F00-16F2-46E7-9530-08F5F15A7934}">
      <dgm:prSet/>
      <dgm:spPr/>
      <dgm:t>
        <a:bodyPr/>
        <a:lstStyle/>
        <a:p>
          <a:endParaRPr lang="ru-RU"/>
        </a:p>
      </dgm:t>
    </dgm:pt>
    <dgm:pt modelId="{59AA2869-CF3C-47D3-90E8-5B4CA284E9B4}">
      <dgm:prSet phldrT="[Текст]" custT="1"/>
      <dgm:spPr>
        <a:solidFill>
          <a:srgbClr val="66FF66"/>
        </a:solidFill>
      </dgm:spPr>
      <dgm:t>
        <a:bodyPr/>
        <a:lstStyle/>
        <a:p>
          <a:r>
            <a:rPr lang="ru-RU" sz="2200" spc="-100" baseline="0" dirty="0" smtClean="0">
              <a:solidFill>
                <a:schemeClr val="tx1"/>
              </a:solidFill>
            </a:rPr>
            <a:t>Кибермошен-ничество</a:t>
          </a:r>
          <a:endParaRPr lang="ru-RU" sz="2200" spc="-100" baseline="0" dirty="0">
            <a:solidFill>
              <a:schemeClr val="tx1"/>
            </a:solidFill>
          </a:endParaRPr>
        </a:p>
      </dgm:t>
    </dgm:pt>
    <dgm:pt modelId="{C37CF44C-0E6F-493C-A4CB-43143B855BF9}" type="sibTrans" cxnId="{3605045C-6247-49F3-BCFC-024CBB7A5101}">
      <dgm:prSet/>
      <dgm:spPr/>
      <dgm:t>
        <a:bodyPr/>
        <a:lstStyle/>
        <a:p>
          <a:endParaRPr lang="ru-RU"/>
        </a:p>
      </dgm:t>
    </dgm:pt>
    <dgm:pt modelId="{C2A409B5-EC49-44B5-BA2A-3AF32E82EEA0}" type="parTrans" cxnId="{3605045C-6247-49F3-BCFC-024CBB7A5101}">
      <dgm:prSet/>
      <dgm:spPr/>
      <dgm:t>
        <a:bodyPr/>
        <a:lstStyle/>
        <a:p>
          <a:endParaRPr lang="ru-RU"/>
        </a:p>
      </dgm:t>
    </dgm:pt>
    <dgm:pt modelId="{8B5E9F22-15D3-4165-8568-EBD5B30F558E}" type="pres">
      <dgm:prSet presAssocID="{C1AFAC31-E0EA-435E-8892-F4CCC02D3A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DAA9FB-08A7-4C5C-8897-D4E4745C8E37}" type="pres">
      <dgm:prSet presAssocID="{C7817EA9-8CAD-4E33-A332-A0A3CEFC2F63}" presName="centerShape" presStyleLbl="node0" presStyleIdx="0" presStyleCnt="1" custScaleX="118022" custScaleY="103193" custLinFactNeighborX="3706" custLinFactNeighborY="-2248"/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83A4211E-1537-47BD-8F00-BDD35C236716}" type="pres">
      <dgm:prSet presAssocID="{8155B11C-FBF8-493A-8746-E1BC6AE1E49C}" presName="node" presStyleLbl="node1" presStyleIdx="0" presStyleCnt="8" custScaleX="195252" custScaleY="121615" custRadScaleRad="91567" custRadScaleInc="27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89369-8D11-4BEE-924D-2FB7A7C4B57B}" type="pres">
      <dgm:prSet presAssocID="{8155B11C-FBF8-493A-8746-E1BC6AE1E49C}" presName="dummy" presStyleCnt="0"/>
      <dgm:spPr/>
    </dgm:pt>
    <dgm:pt modelId="{2FC1AF54-3083-435C-BA7E-BDFE5D814FFB}" type="pres">
      <dgm:prSet presAssocID="{F0D48D8D-7E61-4D2A-904B-3C140FA4628A}" presName="sibTrans" presStyleLbl="sibTrans2D1" presStyleIdx="0" presStyleCnt="8"/>
      <dgm:spPr/>
      <dgm:t>
        <a:bodyPr/>
        <a:lstStyle/>
        <a:p>
          <a:endParaRPr lang="ru-RU"/>
        </a:p>
      </dgm:t>
    </dgm:pt>
    <dgm:pt modelId="{4DE8AC29-FC95-4E18-A1B4-5A90D2660C30}" type="pres">
      <dgm:prSet presAssocID="{CE0BD06F-F263-441A-ADEC-9F1FC5235605}" presName="node" presStyleLbl="node1" presStyleIdx="1" presStyleCnt="8" custScaleX="214030" custScaleY="121789" custRadScaleRad="115697" custRadScaleInc="87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C50B6-FA1E-45C6-B2B4-47FBC327CCE2}" type="pres">
      <dgm:prSet presAssocID="{CE0BD06F-F263-441A-ADEC-9F1FC5235605}" presName="dummy" presStyleCnt="0"/>
      <dgm:spPr/>
    </dgm:pt>
    <dgm:pt modelId="{AC26172B-F375-4FFE-8622-4CFDB3C130B9}" type="pres">
      <dgm:prSet presAssocID="{F69C8FD9-2B38-43F1-A3BE-D5EC2CCC64E9}" presName="sibTrans" presStyleLbl="sibTrans2D1" presStyleIdx="1" presStyleCnt="8"/>
      <dgm:spPr/>
      <dgm:t>
        <a:bodyPr/>
        <a:lstStyle/>
        <a:p>
          <a:endParaRPr lang="ru-RU"/>
        </a:p>
      </dgm:t>
    </dgm:pt>
    <dgm:pt modelId="{20520000-9C96-45E8-8B64-09BB23DF4EA2}" type="pres">
      <dgm:prSet presAssocID="{239CF769-22E5-4AD6-853B-4B53F93B1CC1}" presName="node" presStyleLbl="node1" presStyleIdx="2" presStyleCnt="8" custScaleX="191425" custScaleY="138036" custRadScaleRad="119794" custRadScaleInc="38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F094B-3AB5-4C72-94E7-B7DEF3CBADDF}" type="pres">
      <dgm:prSet presAssocID="{239CF769-22E5-4AD6-853B-4B53F93B1CC1}" presName="dummy" presStyleCnt="0"/>
      <dgm:spPr/>
    </dgm:pt>
    <dgm:pt modelId="{05FB16F8-4CE7-43C3-B498-6831F81734F0}" type="pres">
      <dgm:prSet presAssocID="{CF9B20BA-1645-4BA5-87AC-AC4829E5FC40}" presName="sibTrans" presStyleLbl="sibTrans2D1" presStyleIdx="2" presStyleCnt="8"/>
      <dgm:spPr/>
      <dgm:t>
        <a:bodyPr/>
        <a:lstStyle/>
        <a:p>
          <a:endParaRPr lang="ru-RU"/>
        </a:p>
      </dgm:t>
    </dgm:pt>
    <dgm:pt modelId="{EE771990-A2EE-4F52-B23D-A9A5C6F61AA2}" type="pres">
      <dgm:prSet presAssocID="{72E2155C-B8F3-4DDF-8A94-1D7C041AB39C}" presName="node" presStyleLbl="node1" presStyleIdx="3" presStyleCnt="8" custScaleX="277238" custScaleY="162070" custRadScaleRad="103867" custRadScaleInc="69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952B8-F25F-456D-99AF-97316AE630D6}" type="pres">
      <dgm:prSet presAssocID="{72E2155C-B8F3-4DDF-8A94-1D7C041AB39C}" presName="dummy" presStyleCnt="0"/>
      <dgm:spPr/>
    </dgm:pt>
    <dgm:pt modelId="{1C4F040D-093C-4E87-B312-634C9AD3B4CE}" type="pres">
      <dgm:prSet presAssocID="{4EFDEAF6-F5E6-465F-A3C2-F5A118632471}" presName="sibTrans" presStyleLbl="sibTrans2D1" presStyleIdx="3" presStyleCnt="8"/>
      <dgm:spPr/>
      <dgm:t>
        <a:bodyPr/>
        <a:lstStyle/>
        <a:p>
          <a:endParaRPr lang="ru-RU"/>
        </a:p>
      </dgm:t>
    </dgm:pt>
    <dgm:pt modelId="{DEE14098-E384-4768-B618-01FDA059AADC}" type="pres">
      <dgm:prSet presAssocID="{D20A2FB7-14B3-4C7E-94AF-31BC6D319D68}" presName="node" presStyleLbl="node1" presStyleIdx="4" presStyleCnt="8" custScaleX="224777" custScaleY="168903" custRadScaleRad="115197" custRadScaleInc="285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9460E-5A2B-429E-B895-A790EEF269D9}" type="pres">
      <dgm:prSet presAssocID="{D20A2FB7-14B3-4C7E-94AF-31BC6D319D68}" presName="dummy" presStyleCnt="0"/>
      <dgm:spPr/>
    </dgm:pt>
    <dgm:pt modelId="{A6F5555C-3C0D-4450-9F5B-A8EB75F09B75}" type="pres">
      <dgm:prSet presAssocID="{F500C9F1-BB23-4490-A14C-0CD0213470AA}" presName="sibTrans" presStyleLbl="sibTrans2D1" presStyleIdx="4" presStyleCnt="8"/>
      <dgm:spPr/>
      <dgm:t>
        <a:bodyPr/>
        <a:lstStyle/>
        <a:p>
          <a:endParaRPr lang="ru-RU"/>
        </a:p>
      </dgm:t>
    </dgm:pt>
    <dgm:pt modelId="{5E094B0D-0DC4-497E-B829-566DEB41768F}" type="pres">
      <dgm:prSet presAssocID="{59AA2869-CF3C-47D3-90E8-5B4CA284E9B4}" presName="node" presStyleLbl="node1" presStyleIdx="5" presStyleCnt="8" custScaleX="197192" custScaleY="69518" custRadScaleRad="124033" custRadScaleInc="22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AA0DB-D1A4-4F10-93E0-318E8B3C51D4}" type="pres">
      <dgm:prSet presAssocID="{59AA2869-CF3C-47D3-90E8-5B4CA284E9B4}" presName="dummy" presStyleCnt="0"/>
      <dgm:spPr/>
    </dgm:pt>
    <dgm:pt modelId="{794E7DD4-0AF0-4B3C-9493-A706CDC13629}" type="pres">
      <dgm:prSet presAssocID="{C37CF44C-0E6F-493C-A4CB-43143B855BF9}" presName="sibTrans" presStyleLbl="sibTrans2D1" presStyleIdx="5" presStyleCnt="8"/>
      <dgm:spPr/>
      <dgm:t>
        <a:bodyPr/>
        <a:lstStyle/>
        <a:p>
          <a:endParaRPr lang="ru-RU"/>
        </a:p>
      </dgm:t>
    </dgm:pt>
    <dgm:pt modelId="{34500744-3D15-424D-822C-B5AF8A0FAA0A}" type="pres">
      <dgm:prSet presAssocID="{91ADE0F8-947D-4FA8-9403-069C017386E1}" presName="node" presStyleLbl="node1" presStyleIdx="6" presStyleCnt="8" custScaleX="171172" custScaleY="81541" custRadScaleRad="130326" custRadScaleInc="76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2C61-2250-49D0-9D50-445C78CCC5CC}" type="pres">
      <dgm:prSet presAssocID="{91ADE0F8-947D-4FA8-9403-069C017386E1}" presName="dummy" presStyleCnt="0"/>
      <dgm:spPr/>
    </dgm:pt>
    <dgm:pt modelId="{2CD29CC7-3529-4C34-9DFE-1A4A34D70A3D}" type="pres">
      <dgm:prSet presAssocID="{C947F2BA-6D11-47B7-9235-EDBB143D08F1}" presName="sibTrans" presStyleLbl="sibTrans2D1" presStyleIdx="6" presStyleCnt="8"/>
      <dgm:spPr/>
      <dgm:t>
        <a:bodyPr/>
        <a:lstStyle/>
        <a:p>
          <a:endParaRPr lang="ru-RU"/>
        </a:p>
      </dgm:t>
    </dgm:pt>
    <dgm:pt modelId="{5888DC33-5F3A-4D9E-9133-C3D819461C38}" type="pres">
      <dgm:prSet presAssocID="{0FF69985-9353-472A-BA16-D27EC99E99BF}" presName="node" presStyleLbl="node1" presStyleIdx="7" presStyleCnt="8" custScaleX="237012" custScaleY="111158" custRadScaleRad="124524" custRadScaleInc="-40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5E9D-63F2-4933-BFE9-0DBC86141AC8}" type="pres">
      <dgm:prSet presAssocID="{0FF69985-9353-472A-BA16-D27EC99E99BF}" presName="dummy" presStyleCnt="0"/>
      <dgm:spPr/>
    </dgm:pt>
    <dgm:pt modelId="{E5BEBB14-D835-43E4-B542-E6129AD3AC5E}" type="pres">
      <dgm:prSet presAssocID="{FFD5A8BC-5DBC-453E-8581-FF551AADFF6A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CC6F7C1A-427A-46D9-BFF5-C92842016FDF}" type="presOf" srcId="{72E2155C-B8F3-4DDF-8A94-1D7C041AB39C}" destId="{EE771990-A2EE-4F52-B23D-A9A5C6F61AA2}" srcOrd="0" destOrd="0" presId="urn:microsoft.com/office/officeart/2005/8/layout/radial6"/>
    <dgm:cxn modelId="{CEE86107-8DFE-4D2F-B6AD-0DDB741D0199}" type="presOf" srcId="{CF9B20BA-1645-4BA5-87AC-AC4829E5FC40}" destId="{05FB16F8-4CE7-43C3-B498-6831F81734F0}" srcOrd="0" destOrd="0" presId="urn:microsoft.com/office/officeart/2005/8/layout/radial6"/>
    <dgm:cxn modelId="{EE2040C2-7A48-456D-BF1C-DAEDA7AC3A0E}" srcId="{C7817EA9-8CAD-4E33-A332-A0A3CEFC2F63}" destId="{D20A2FB7-14B3-4C7E-94AF-31BC6D319D68}" srcOrd="4" destOrd="0" parTransId="{AF91BC65-4C56-4BBB-A3B4-EA531D11E040}" sibTransId="{F500C9F1-BB23-4490-A14C-0CD0213470AA}"/>
    <dgm:cxn modelId="{AF72863B-1027-4CD4-A893-B8AAE48D35CD}" type="presOf" srcId="{0FF69985-9353-472A-BA16-D27EC99E99BF}" destId="{5888DC33-5F3A-4D9E-9133-C3D819461C38}" srcOrd="0" destOrd="0" presId="urn:microsoft.com/office/officeart/2005/8/layout/radial6"/>
    <dgm:cxn modelId="{46CB3A2C-8C23-4155-8EF1-CE3073C60468}" type="presOf" srcId="{F500C9F1-BB23-4490-A14C-0CD0213470AA}" destId="{A6F5555C-3C0D-4450-9F5B-A8EB75F09B75}" srcOrd="0" destOrd="0" presId="urn:microsoft.com/office/officeart/2005/8/layout/radial6"/>
    <dgm:cxn modelId="{CD673F00-16F2-46E7-9530-08F5F15A7934}" srcId="{C7817EA9-8CAD-4E33-A332-A0A3CEFC2F63}" destId="{0FF69985-9353-472A-BA16-D27EC99E99BF}" srcOrd="7" destOrd="0" parTransId="{60A2FAB8-6345-4855-A181-CC6037769211}" sibTransId="{FFD5A8BC-5DBC-453E-8581-FF551AADFF6A}"/>
    <dgm:cxn modelId="{6D9B493C-6E2F-42F8-A34E-E15AD6CD416F}" type="presOf" srcId="{C7817EA9-8CAD-4E33-A332-A0A3CEFC2F63}" destId="{C0DAA9FB-08A7-4C5C-8897-D4E4745C8E37}" srcOrd="0" destOrd="0" presId="urn:microsoft.com/office/officeart/2005/8/layout/radial6"/>
    <dgm:cxn modelId="{12C25221-D6F9-4259-A07C-11EC2B5C9BA8}" type="presOf" srcId="{59AA2869-CF3C-47D3-90E8-5B4CA284E9B4}" destId="{5E094B0D-0DC4-497E-B829-566DEB41768F}" srcOrd="0" destOrd="0" presId="urn:microsoft.com/office/officeart/2005/8/layout/radial6"/>
    <dgm:cxn modelId="{1A8F7C14-0F7B-41F6-A54F-7650544DD138}" srcId="{C7817EA9-8CAD-4E33-A332-A0A3CEFC2F63}" destId="{91ADE0F8-947D-4FA8-9403-069C017386E1}" srcOrd="6" destOrd="0" parTransId="{F54AACEC-F1D1-41D4-B8D3-09D34AE67C6A}" sibTransId="{C947F2BA-6D11-47B7-9235-EDBB143D08F1}"/>
    <dgm:cxn modelId="{66DE8E24-4A5E-461A-8F2A-4912BF78A706}" type="presOf" srcId="{C37CF44C-0E6F-493C-A4CB-43143B855BF9}" destId="{794E7DD4-0AF0-4B3C-9493-A706CDC13629}" srcOrd="0" destOrd="0" presId="urn:microsoft.com/office/officeart/2005/8/layout/radial6"/>
    <dgm:cxn modelId="{C8C70147-CC6E-430C-87A6-5A93C231A598}" type="presOf" srcId="{C947F2BA-6D11-47B7-9235-EDBB143D08F1}" destId="{2CD29CC7-3529-4C34-9DFE-1A4A34D70A3D}" srcOrd="0" destOrd="0" presId="urn:microsoft.com/office/officeart/2005/8/layout/radial6"/>
    <dgm:cxn modelId="{588298C1-F12E-450D-A4F0-A3F8C440578C}" type="presOf" srcId="{F0D48D8D-7E61-4D2A-904B-3C140FA4628A}" destId="{2FC1AF54-3083-435C-BA7E-BDFE5D814FFB}" srcOrd="0" destOrd="0" presId="urn:microsoft.com/office/officeart/2005/8/layout/radial6"/>
    <dgm:cxn modelId="{84CC4F84-58B2-46F9-8B06-8B661D3F20C1}" type="presOf" srcId="{8155B11C-FBF8-493A-8746-E1BC6AE1E49C}" destId="{83A4211E-1537-47BD-8F00-BDD35C236716}" srcOrd="0" destOrd="0" presId="urn:microsoft.com/office/officeart/2005/8/layout/radial6"/>
    <dgm:cxn modelId="{F7F470DD-AF89-44B1-833C-0C5F0072B4D5}" type="presOf" srcId="{CE0BD06F-F263-441A-ADEC-9F1FC5235605}" destId="{4DE8AC29-FC95-4E18-A1B4-5A90D2660C30}" srcOrd="0" destOrd="0" presId="urn:microsoft.com/office/officeart/2005/8/layout/radial6"/>
    <dgm:cxn modelId="{5C0AC6EB-83BF-49E4-83F9-85EF71EBF634}" srcId="{C7817EA9-8CAD-4E33-A332-A0A3CEFC2F63}" destId="{CE0BD06F-F263-441A-ADEC-9F1FC5235605}" srcOrd="1" destOrd="0" parTransId="{842E0F07-82EF-4B50-861D-15DA3A6265C9}" sibTransId="{F69C8FD9-2B38-43F1-A3BE-D5EC2CCC64E9}"/>
    <dgm:cxn modelId="{51BDCA9C-B800-4DEA-8FC2-F4F317326DFC}" type="presOf" srcId="{239CF769-22E5-4AD6-853B-4B53F93B1CC1}" destId="{20520000-9C96-45E8-8B64-09BB23DF4EA2}" srcOrd="0" destOrd="0" presId="urn:microsoft.com/office/officeart/2005/8/layout/radial6"/>
    <dgm:cxn modelId="{2578B264-A8E9-4892-AB9A-8B9C31CB488D}" srcId="{C7817EA9-8CAD-4E33-A332-A0A3CEFC2F63}" destId="{8155B11C-FBF8-493A-8746-E1BC6AE1E49C}" srcOrd="0" destOrd="0" parTransId="{333B510C-80F5-4C4B-A94D-53C4F95793C8}" sibTransId="{F0D48D8D-7E61-4D2A-904B-3C140FA4628A}"/>
    <dgm:cxn modelId="{02B91D11-58C2-4214-AE76-F65465F439C5}" srcId="{C7817EA9-8CAD-4E33-A332-A0A3CEFC2F63}" destId="{72E2155C-B8F3-4DDF-8A94-1D7C041AB39C}" srcOrd="3" destOrd="0" parTransId="{E7576641-E70E-47D6-ADB9-4A671FBB3CE4}" sibTransId="{4EFDEAF6-F5E6-465F-A3C2-F5A118632471}"/>
    <dgm:cxn modelId="{DA33C055-28D9-4AD6-B6DD-24F754BCE447}" type="presOf" srcId="{91ADE0F8-947D-4FA8-9403-069C017386E1}" destId="{34500744-3D15-424D-822C-B5AF8A0FAA0A}" srcOrd="0" destOrd="0" presId="urn:microsoft.com/office/officeart/2005/8/layout/radial6"/>
    <dgm:cxn modelId="{66ECB47C-1E90-4997-A79B-95F8028130C5}" type="presOf" srcId="{4EFDEAF6-F5E6-465F-A3C2-F5A118632471}" destId="{1C4F040D-093C-4E87-B312-634C9AD3B4CE}" srcOrd="0" destOrd="0" presId="urn:microsoft.com/office/officeart/2005/8/layout/radial6"/>
    <dgm:cxn modelId="{903C2F23-9420-441E-B290-E53A5DA53989}" srcId="{C1AFAC31-E0EA-435E-8892-F4CCC02D3A46}" destId="{C7817EA9-8CAD-4E33-A332-A0A3CEFC2F63}" srcOrd="0" destOrd="0" parTransId="{CBB02EB3-87A3-4598-A412-E8ECD41CF06B}" sibTransId="{84EA8094-6EA4-4C26-867D-58E547FE8426}"/>
    <dgm:cxn modelId="{222C2866-0419-405A-B211-76E4CEE7F1ED}" srcId="{C7817EA9-8CAD-4E33-A332-A0A3CEFC2F63}" destId="{239CF769-22E5-4AD6-853B-4B53F93B1CC1}" srcOrd="2" destOrd="0" parTransId="{949D08B6-82A0-49A4-B114-BBFB8072448F}" sibTransId="{CF9B20BA-1645-4BA5-87AC-AC4829E5FC40}"/>
    <dgm:cxn modelId="{3605045C-6247-49F3-BCFC-024CBB7A5101}" srcId="{C7817EA9-8CAD-4E33-A332-A0A3CEFC2F63}" destId="{59AA2869-CF3C-47D3-90E8-5B4CA284E9B4}" srcOrd="5" destOrd="0" parTransId="{C2A409B5-EC49-44B5-BA2A-3AF32E82EEA0}" sibTransId="{C37CF44C-0E6F-493C-A4CB-43143B855BF9}"/>
    <dgm:cxn modelId="{02B0E781-1FF6-4659-9767-036478A12038}" type="presOf" srcId="{F69C8FD9-2B38-43F1-A3BE-D5EC2CCC64E9}" destId="{AC26172B-F375-4FFE-8622-4CFDB3C130B9}" srcOrd="0" destOrd="0" presId="urn:microsoft.com/office/officeart/2005/8/layout/radial6"/>
    <dgm:cxn modelId="{BDA2582A-2A70-4373-8388-2FDA3EB08C87}" type="presOf" srcId="{FFD5A8BC-5DBC-453E-8581-FF551AADFF6A}" destId="{E5BEBB14-D835-43E4-B542-E6129AD3AC5E}" srcOrd="0" destOrd="0" presId="urn:microsoft.com/office/officeart/2005/8/layout/radial6"/>
    <dgm:cxn modelId="{121AC038-9F8C-41A4-A617-421CBF49BD82}" type="presOf" srcId="{D20A2FB7-14B3-4C7E-94AF-31BC6D319D68}" destId="{DEE14098-E384-4768-B618-01FDA059AADC}" srcOrd="0" destOrd="0" presId="urn:microsoft.com/office/officeart/2005/8/layout/radial6"/>
    <dgm:cxn modelId="{D1F3679B-65C5-4176-BE2B-60571FA60B73}" type="presOf" srcId="{C1AFAC31-E0EA-435E-8892-F4CCC02D3A46}" destId="{8B5E9F22-15D3-4165-8568-EBD5B30F558E}" srcOrd="0" destOrd="0" presId="urn:microsoft.com/office/officeart/2005/8/layout/radial6"/>
    <dgm:cxn modelId="{9B875ACC-E9CC-4D3B-BCBF-B101C533B7EE}" type="presParOf" srcId="{8B5E9F22-15D3-4165-8568-EBD5B30F558E}" destId="{C0DAA9FB-08A7-4C5C-8897-D4E4745C8E37}" srcOrd="0" destOrd="0" presId="urn:microsoft.com/office/officeart/2005/8/layout/radial6"/>
    <dgm:cxn modelId="{3B28D086-A36B-49D1-A2C9-1F456493D22C}" type="presParOf" srcId="{8B5E9F22-15D3-4165-8568-EBD5B30F558E}" destId="{83A4211E-1537-47BD-8F00-BDD35C236716}" srcOrd="1" destOrd="0" presId="urn:microsoft.com/office/officeart/2005/8/layout/radial6"/>
    <dgm:cxn modelId="{BA307313-26C1-4F0F-BBA4-F7B020E7BBCE}" type="presParOf" srcId="{8B5E9F22-15D3-4165-8568-EBD5B30F558E}" destId="{E5689369-8D11-4BEE-924D-2FB7A7C4B57B}" srcOrd="2" destOrd="0" presId="urn:microsoft.com/office/officeart/2005/8/layout/radial6"/>
    <dgm:cxn modelId="{74AD6D88-DD64-49C9-97B1-F56E3D19E7E2}" type="presParOf" srcId="{8B5E9F22-15D3-4165-8568-EBD5B30F558E}" destId="{2FC1AF54-3083-435C-BA7E-BDFE5D814FFB}" srcOrd="3" destOrd="0" presId="urn:microsoft.com/office/officeart/2005/8/layout/radial6"/>
    <dgm:cxn modelId="{5C796C65-0DB9-4EDF-8429-36BD6F9613CF}" type="presParOf" srcId="{8B5E9F22-15D3-4165-8568-EBD5B30F558E}" destId="{4DE8AC29-FC95-4E18-A1B4-5A90D2660C30}" srcOrd="4" destOrd="0" presId="urn:microsoft.com/office/officeart/2005/8/layout/radial6"/>
    <dgm:cxn modelId="{BA95B00C-9810-4718-AEC4-B476B92267CD}" type="presParOf" srcId="{8B5E9F22-15D3-4165-8568-EBD5B30F558E}" destId="{12DC50B6-FA1E-45C6-B2B4-47FBC327CCE2}" srcOrd="5" destOrd="0" presId="urn:microsoft.com/office/officeart/2005/8/layout/radial6"/>
    <dgm:cxn modelId="{2A422538-0179-47E2-B0F6-72173F45211B}" type="presParOf" srcId="{8B5E9F22-15D3-4165-8568-EBD5B30F558E}" destId="{AC26172B-F375-4FFE-8622-4CFDB3C130B9}" srcOrd="6" destOrd="0" presId="urn:microsoft.com/office/officeart/2005/8/layout/radial6"/>
    <dgm:cxn modelId="{D5727E0D-67A4-415A-9A56-73A825FD28EF}" type="presParOf" srcId="{8B5E9F22-15D3-4165-8568-EBD5B30F558E}" destId="{20520000-9C96-45E8-8B64-09BB23DF4EA2}" srcOrd="7" destOrd="0" presId="urn:microsoft.com/office/officeart/2005/8/layout/radial6"/>
    <dgm:cxn modelId="{3FFC1725-6D66-4054-9273-91EF562945A7}" type="presParOf" srcId="{8B5E9F22-15D3-4165-8568-EBD5B30F558E}" destId="{4B3F094B-3AB5-4C72-94E7-B7DEF3CBADDF}" srcOrd="8" destOrd="0" presId="urn:microsoft.com/office/officeart/2005/8/layout/radial6"/>
    <dgm:cxn modelId="{22274F11-0F5E-4B0F-974C-0B9E86F20ACE}" type="presParOf" srcId="{8B5E9F22-15D3-4165-8568-EBD5B30F558E}" destId="{05FB16F8-4CE7-43C3-B498-6831F81734F0}" srcOrd="9" destOrd="0" presId="urn:microsoft.com/office/officeart/2005/8/layout/radial6"/>
    <dgm:cxn modelId="{3FFEBEC0-0E3D-45A1-BC31-CCC5389E0D37}" type="presParOf" srcId="{8B5E9F22-15D3-4165-8568-EBD5B30F558E}" destId="{EE771990-A2EE-4F52-B23D-A9A5C6F61AA2}" srcOrd="10" destOrd="0" presId="urn:microsoft.com/office/officeart/2005/8/layout/radial6"/>
    <dgm:cxn modelId="{F43EE189-D0C3-463E-8940-E199E89C122A}" type="presParOf" srcId="{8B5E9F22-15D3-4165-8568-EBD5B30F558E}" destId="{AC6952B8-F25F-456D-99AF-97316AE630D6}" srcOrd="11" destOrd="0" presId="urn:microsoft.com/office/officeart/2005/8/layout/radial6"/>
    <dgm:cxn modelId="{F96546E2-4FBF-4CBE-8625-BEE48C160D84}" type="presParOf" srcId="{8B5E9F22-15D3-4165-8568-EBD5B30F558E}" destId="{1C4F040D-093C-4E87-B312-634C9AD3B4CE}" srcOrd="12" destOrd="0" presId="urn:microsoft.com/office/officeart/2005/8/layout/radial6"/>
    <dgm:cxn modelId="{02FC890C-69C3-4A04-BBA2-32C14E4049A6}" type="presParOf" srcId="{8B5E9F22-15D3-4165-8568-EBD5B30F558E}" destId="{DEE14098-E384-4768-B618-01FDA059AADC}" srcOrd="13" destOrd="0" presId="urn:microsoft.com/office/officeart/2005/8/layout/radial6"/>
    <dgm:cxn modelId="{D110C1B2-37F0-466B-B4E4-4BB227FB3BBF}" type="presParOf" srcId="{8B5E9F22-15D3-4165-8568-EBD5B30F558E}" destId="{4B79460E-5A2B-429E-B895-A790EEF269D9}" srcOrd="14" destOrd="0" presId="urn:microsoft.com/office/officeart/2005/8/layout/radial6"/>
    <dgm:cxn modelId="{7A684F85-FA67-41D8-8C40-62C6C370D03E}" type="presParOf" srcId="{8B5E9F22-15D3-4165-8568-EBD5B30F558E}" destId="{A6F5555C-3C0D-4450-9F5B-A8EB75F09B75}" srcOrd="15" destOrd="0" presId="urn:microsoft.com/office/officeart/2005/8/layout/radial6"/>
    <dgm:cxn modelId="{D0CC810C-5E02-4B72-BBBE-AE7287495708}" type="presParOf" srcId="{8B5E9F22-15D3-4165-8568-EBD5B30F558E}" destId="{5E094B0D-0DC4-497E-B829-566DEB41768F}" srcOrd="16" destOrd="0" presId="urn:microsoft.com/office/officeart/2005/8/layout/radial6"/>
    <dgm:cxn modelId="{EB0451E7-09D7-4139-B61E-80F4E19BD514}" type="presParOf" srcId="{8B5E9F22-15D3-4165-8568-EBD5B30F558E}" destId="{CAFAA0DB-D1A4-4F10-93E0-318E8B3C51D4}" srcOrd="17" destOrd="0" presId="urn:microsoft.com/office/officeart/2005/8/layout/radial6"/>
    <dgm:cxn modelId="{085FBF75-0D16-42B3-994B-F0DF921B1839}" type="presParOf" srcId="{8B5E9F22-15D3-4165-8568-EBD5B30F558E}" destId="{794E7DD4-0AF0-4B3C-9493-A706CDC13629}" srcOrd="18" destOrd="0" presId="urn:microsoft.com/office/officeart/2005/8/layout/radial6"/>
    <dgm:cxn modelId="{B3514711-E4D5-4316-B1F4-8D0D80D6850C}" type="presParOf" srcId="{8B5E9F22-15D3-4165-8568-EBD5B30F558E}" destId="{34500744-3D15-424D-822C-B5AF8A0FAA0A}" srcOrd="19" destOrd="0" presId="urn:microsoft.com/office/officeart/2005/8/layout/radial6"/>
    <dgm:cxn modelId="{DDA7EFC8-9A23-4FB5-A95D-1C88FFB75610}" type="presParOf" srcId="{8B5E9F22-15D3-4165-8568-EBD5B30F558E}" destId="{55112C61-2250-49D0-9D50-445C78CCC5CC}" srcOrd="20" destOrd="0" presId="urn:microsoft.com/office/officeart/2005/8/layout/radial6"/>
    <dgm:cxn modelId="{D00A9D47-64EF-40AD-91D7-B60746888E4D}" type="presParOf" srcId="{8B5E9F22-15D3-4165-8568-EBD5B30F558E}" destId="{2CD29CC7-3529-4C34-9DFE-1A4A34D70A3D}" srcOrd="21" destOrd="0" presId="urn:microsoft.com/office/officeart/2005/8/layout/radial6"/>
    <dgm:cxn modelId="{810BE80D-454B-4642-9C82-B466C96E4932}" type="presParOf" srcId="{8B5E9F22-15D3-4165-8568-EBD5B30F558E}" destId="{5888DC33-5F3A-4D9E-9133-C3D819461C38}" srcOrd="22" destOrd="0" presId="urn:microsoft.com/office/officeart/2005/8/layout/radial6"/>
    <dgm:cxn modelId="{EDC4BFD4-6796-4804-B614-368E7C2B77E3}" type="presParOf" srcId="{8B5E9F22-15D3-4165-8568-EBD5B30F558E}" destId="{B2A45E9D-63F2-4933-BFE9-0DBC86141AC8}" srcOrd="23" destOrd="0" presId="urn:microsoft.com/office/officeart/2005/8/layout/radial6"/>
    <dgm:cxn modelId="{D656544B-B192-4E2A-960A-5319F53396A6}" type="presParOf" srcId="{8B5E9F22-15D3-4165-8568-EBD5B30F558E}" destId="{E5BEBB14-D835-43E4-B542-E6129AD3AC5E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EBB14-D835-43E4-B542-E6129AD3AC5E}">
      <dsp:nvSpPr>
        <dsp:cNvPr id="0" name=""/>
        <dsp:cNvSpPr/>
      </dsp:nvSpPr>
      <dsp:spPr>
        <a:xfrm>
          <a:off x="772296" y="447104"/>
          <a:ext cx="5418766" cy="5418766"/>
        </a:xfrm>
        <a:prstGeom prst="blockArc">
          <a:avLst>
            <a:gd name="adj1" fmla="val 13879664"/>
            <a:gd name="adj2" fmla="val 17650955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29CC7-3529-4C34-9DFE-1A4A34D70A3D}">
      <dsp:nvSpPr>
        <dsp:cNvPr id="0" name=""/>
        <dsp:cNvSpPr/>
      </dsp:nvSpPr>
      <dsp:spPr>
        <a:xfrm>
          <a:off x="1017692" y="224275"/>
          <a:ext cx="5418766" cy="5418766"/>
        </a:xfrm>
        <a:prstGeom prst="blockArc">
          <a:avLst>
            <a:gd name="adj1" fmla="val 11401008"/>
            <a:gd name="adj2" fmla="val 13451470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E7DD4-0AF0-4B3C-9493-A706CDC13629}">
      <dsp:nvSpPr>
        <dsp:cNvPr id="0" name=""/>
        <dsp:cNvSpPr/>
      </dsp:nvSpPr>
      <dsp:spPr>
        <a:xfrm>
          <a:off x="1032934" y="127658"/>
          <a:ext cx="5418766" cy="5418766"/>
        </a:xfrm>
        <a:prstGeom prst="blockArc">
          <a:avLst>
            <a:gd name="adj1" fmla="val 9482133"/>
            <a:gd name="adj2" fmla="val 11274728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5555C-3C0D-4450-9F5B-A8EB75F09B75}">
      <dsp:nvSpPr>
        <dsp:cNvPr id="0" name=""/>
        <dsp:cNvSpPr/>
      </dsp:nvSpPr>
      <dsp:spPr>
        <a:xfrm>
          <a:off x="1161521" y="540251"/>
          <a:ext cx="5418766" cy="5418766"/>
        </a:xfrm>
        <a:prstGeom prst="blockArc">
          <a:avLst>
            <a:gd name="adj1" fmla="val 7545438"/>
            <a:gd name="adj2" fmla="val 10040662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F040D-093C-4E87-B312-634C9AD3B4CE}">
      <dsp:nvSpPr>
        <dsp:cNvPr id="0" name=""/>
        <dsp:cNvSpPr/>
      </dsp:nvSpPr>
      <dsp:spPr>
        <a:xfrm>
          <a:off x="1445729" y="776511"/>
          <a:ext cx="5418766" cy="5418766"/>
        </a:xfrm>
        <a:prstGeom prst="blockArc">
          <a:avLst>
            <a:gd name="adj1" fmla="val 2829605"/>
            <a:gd name="adj2" fmla="val 8022945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B16F8-4CE7-43C3-B498-6831F81734F0}">
      <dsp:nvSpPr>
        <dsp:cNvPr id="0" name=""/>
        <dsp:cNvSpPr/>
      </dsp:nvSpPr>
      <dsp:spPr>
        <a:xfrm>
          <a:off x="2249128" y="264044"/>
          <a:ext cx="5418766" cy="5418766"/>
        </a:xfrm>
        <a:prstGeom prst="blockArc">
          <a:avLst>
            <a:gd name="adj1" fmla="val 662160"/>
            <a:gd name="adj2" fmla="val 4066469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6172B-F375-4FFE-8622-4CFDB3C130B9}">
      <dsp:nvSpPr>
        <dsp:cNvPr id="0" name=""/>
        <dsp:cNvSpPr/>
      </dsp:nvSpPr>
      <dsp:spPr>
        <a:xfrm>
          <a:off x="2216681" y="475157"/>
          <a:ext cx="5418766" cy="5418766"/>
        </a:xfrm>
        <a:prstGeom prst="blockArc">
          <a:avLst>
            <a:gd name="adj1" fmla="val 19303261"/>
            <a:gd name="adj2" fmla="val 386346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1AF54-3083-435C-BA7E-BDFE5D814FFB}">
      <dsp:nvSpPr>
        <dsp:cNvPr id="0" name=""/>
        <dsp:cNvSpPr/>
      </dsp:nvSpPr>
      <dsp:spPr>
        <a:xfrm>
          <a:off x="2353619" y="635230"/>
          <a:ext cx="5418766" cy="5418766"/>
        </a:xfrm>
        <a:prstGeom prst="blockArc">
          <a:avLst>
            <a:gd name="adj1" fmla="val 15563180"/>
            <a:gd name="adj2" fmla="val 19031241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AA9FB-08A7-4C5C-8897-D4E4745C8E37}">
      <dsp:nvSpPr>
        <dsp:cNvPr id="0" name=""/>
        <dsp:cNvSpPr/>
      </dsp:nvSpPr>
      <dsp:spPr>
        <a:xfrm>
          <a:off x="3507846" y="2088228"/>
          <a:ext cx="2176344" cy="1902895"/>
        </a:xfrm>
        <a:prstGeom prst="plaqu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Основные опасности в Интернете для молодежи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507846" y="2088228"/>
        <a:ext cx="2176344" cy="1902895"/>
      </dsp:txXfrm>
    </dsp:sp>
    <dsp:sp modelId="{83A4211E-1537-47BD-8F00-BDD35C236716}">
      <dsp:nvSpPr>
        <dsp:cNvPr id="0" name=""/>
        <dsp:cNvSpPr/>
      </dsp:nvSpPr>
      <dsp:spPr>
        <a:xfrm>
          <a:off x="3312363" y="-57651"/>
          <a:ext cx="2520334" cy="156981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Кибербуллинг (интернет-травля)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312363" y="-57651"/>
        <a:ext cx="2520334" cy="1569819"/>
      </dsp:txXfrm>
    </dsp:sp>
    <dsp:sp modelId="{4DE8AC29-FC95-4E18-A1B4-5A90D2660C30}">
      <dsp:nvSpPr>
        <dsp:cNvPr id="0" name=""/>
        <dsp:cNvSpPr/>
      </dsp:nvSpPr>
      <dsp:spPr>
        <a:xfrm>
          <a:off x="5635100" y="748855"/>
          <a:ext cx="2762722" cy="157206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Использование Интернета для манипуляции сознанием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635100" y="748855"/>
        <a:ext cx="2762722" cy="1572065"/>
      </dsp:txXfrm>
    </dsp:sp>
    <dsp:sp modelId="{20520000-9C96-45E8-8B64-09BB23DF4EA2}">
      <dsp:nvSpPr>
        <dsp:cNvPr id="0" name=""/>
        <dsp:cNvSpPr/>
      </dsp:nvSpPr>
      <dsp:spPr>
        <a:xfrm>
          <a:off x="6336712" y="2592286"/>
          <a:ext cx="2470934" cy="1781783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"Незнакомый друг" в социальных сетях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6336712" y="2592286"/>
        <a:ext cx="2470934" cy="1781783"/>
      </dsp:txXfrm>
    </dsp:sp>
    <dsp:sp modelId="{EE771990-A2EE-4F52-B23D-A9A5C6F61AA2}">
      <dsp:nvSpPr>
        <dsp:cNvPr id="0" name=""/>
        <dsp:cNvSpPr/>
      </dsp:nvSpPr>
      <dsp:spPr>
        <a:xfrm>
          <a:off x="4176457" y="4392484"/>
          <a:ext cx="3578618" cy="209201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pc="-100" baseline="0" dirty="0" smtClean="0">
              <a:solidFill>
                <a:schemeClr val="tx1"/>
              </a:solidFill>
            </a:rPr>
            <a:t>Незаконный сбор персональных данных несовершеннолетних и/или их распространение</a:t>
          </a:r>
          <a:endParaRPr lang="ru-RU" sz="2200" kern="1200" spc="-100" baseline="0" dirty="0">
            <a:solidFill>
              <a:schemeClr val="tx1"/>
            </a:solidFill>
          </a:endParaRPr>
        </a:p>
      </dsp:txBody>
      <dsp:txXfrm>
        <a:off x="4176457" y="4392484"/>
        <a:ext cx="3578618" cy="2092017"/>
      </dsp:txXfrm>
    </dsp:sp>
    <dsp:sp modelId="{DEE14098-E384-4768-B618-01FDA059AADC}">
      <dsp:nvSpPr>
        <dsp:cNvPr id="0" name=""/>
        <dsp:cNvSpPr/>
      </dsp:nvSpPr>
      <dsp:spPr>
        <a:xfrm>
          <a:off x="864100" y="4320478"/>
          <a:ext cx="2901446" cy="218021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pc="-100" baseline="0" dirty="0" smtClean="0">
              <a:solidFill>
                <a:schemeClr val="tx1"/>
              </a:solidFill>
            </a:rPr>
            <a:t>Безопасность доступа в сеть Интернет и кража личных данных техническими средствами</a:t>
          </a:r>
          <a:endParaRPr lang="ru-RU" sz="2200" kern="1200" spc="-100" baseline="0" dirty="0">
            <a:solidFill>
              <a:schemeClr val="tx1"/>
            </a:solidFill>
          </a:endParaRPr>
        </a:p>
      </dsp:txBody>
      <dsp:txXfrm>
        <a:off x="864100" y="4320478"/>
        <a:ext cx="2901446" cy="2180218"/>
      </dsp:txXfrm>
    </dsp:sp>
    <dsp:sp modelId="{5E094B0D-0DC4-497E-B829-566DEB41768F}">
      <dsp:nvSpPr>
        <dsp:cNvPr id="0" name=""/>
        <dsp:cNvSpPr/>
      </dsp:nvSpPr>
      <dsp:spPr>
        <a:xfrm>
          <a:off x="0" y="3384380"/>
          <a:ext cx="2545375" cy="897345"/>
        </a:xfrm>
        <a:prstGeom prst="ellipse">
          <a:avLst/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pc="-100" baseline="0" dirty="0" smtClean="0">
              <a:solidFill>
                <a:schemeClr val="tx1"/>
              </a:solidFill>
            </a:rPr>
            <a:t>Кибермошен-ничество</a:t>
          </a:r>
          <a:endParaRPr lang="ru-RU" sz="2200" kern="1200" spc="-100" baseline="0" dirty="0">
            <a:solidFill>
              <a:schemeClr val="tx1"/>
            </a:solidFill>
          </a:endParaRPr>
        </a:p>
      </dsp:txBody>
      <dsp:txXfrm>
        <a:off x="0" y="3384380"/>
        <a:ext cx="2545375" cy="897345"/>
      </dsp:txXfrm>
    </dsp:sp>
    <dsp:sp modelId="{34500744-3D15-424D-822C-B5AF8A0FAA0A}">
      <dsp:nvSpPr>
        <dsp:cNvPr id="0" name=""/>
        <dsp:cNvSpPr/>
      </dsp:nvSpPr>
      <dsp:spPr>
        <a:xfrm>
          <a:off x="0" y="1944209"/>
          <a:ext cx="2209506" cy="1052540"/>
        </a:xfrm>
        <a:prstGeom prst="ellipse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Просмотр сайтов для взрослых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1944209"/>
        <a:ext cx="2209506" cy="1052540"/>
      </dsp:txXfrm>
    </dsp:sp>
    <dsp:sp modelId="{5888DC33-5F3A-4D9E-9133-C3D819461C38}">
      <dsp:nvSpPr>
        <dsp:cNvPr id="0" name=""/>
        <dsp:cNvSpPr/>
      </dsp:nvSpPr>
      <dsp:spPr>
        <a:xfrm>
          <a:off x="288029" y="360042"/>
          <a:ext cx="3059376" cy="143483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Увлечение азартными играми в онлайн-казино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288029" y="360042"/>
        <a:ext cx="3059376" cy="1434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284984"/>
            <a:ext cx="8856984" cy="13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Расторгуев С.П. Математические модели в информационном противоборстве (экзистенциальная математика). — М.: </a:t>
            </a:r>
            <a:r>
              <a:rPr lang="ru-RU" sz="2800" i="1" dirty="0" smtClean="0">
                <a:solidFill>
                  <a:schemeClr val="tx1"/>
                </a:solidFill>
              </a:rPr>
              <a:t>АНО ЦСОиП</a:t>
            </a:r>
            <a:r>
              <a:rPr lang="ru-RU" sz="2800" i="1" dirty="0" smtClean="0">
                <a:solidFill>
                  <a:schemeClr val="tx1"/>
                </a:solidFill>
              </a:rPr>
              <a:t>, 2014.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4822304"/>
            <a:ext cx="8856984" cy="13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Лемэй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Э. Хайдеггер для начинающих /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Эрик </a:t>
            </a:r>
            <a:r>
              <a:rPr kumimoji="0" lang="ru-RU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Лемэй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Дженифер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А.Питтс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пер. с англ. </a:t>
            </a:r>
            <a:r>
              <a:rPr kumimoji="0" lang="ru-RU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В.В.Бибихин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ил. Пола Гордона. </a:t>
            </a:r>
            <a:r>
              <a:rPr lang="ru-RU" sz="2800" i="1" dirty="0" smtClean="0"/>
              <a:t>— </a:t>
            </a:r>
            <a:r>
              <a:rPr lang="ru-RU" sz="2800" i="1" dirty="0" smtClean="0"/>
              <a:t>Минск: </a:t>
            </a:r>
            <a:r>
              <a:rPr lang="ru-RU" sz="2800" i="1" dirty="0" err="1" smtClean="0"/>
              <a:t>Поппури</a:t>
            </a:r>
            <a:r>
              <a:rPr lang="ru-RU" sz="2800" i="1" dirty="0" smtClean="0"/>
              <a:t>, 2004</a:t>
            </a:r>
            <a:r>
              <a:rPr lang="ru-RU" sz="2800" i="1" dirty="0" smtClean="0"/>
              <a:t>.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1797968"/>
            <a:ext cx="8856984" cy="13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Смирнов В.И</a:t>
            </a:r>
            <a:r>
              <a:rPr lang="ru-RU" sz="2800" i="1" dirty="0" smtClean="0"/>
              <a:t>. </a:t>
            </a:r>
            <a:r>
              <a:rPr lang="ru-RU" sz="2800" i="1" dirty="0" smtClean="0"/>
              <a:t>Основы информационной безопасности и угрозы в сети Интернет, связанные с экстремизмом и терроризмом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(статья)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Познание </a:t>
            </a:r>
            <a:r>
              <a:rPr lang="ru-RU" dirty="0" smtClean="0"/>
              <a:t>через </a:t>
            </a:r>
            <a:r>
              <a:rPr lang="ru-RU" dirty="0" smtClean="0"/>
              <a:t>рождение </a:t>
            </a:r>
            <a:r>
              <a:rPr lang="ru-RU" dirty="0" smtClean="0"/>
              <a:t>и </a:t>
            </a:r>
            <a:r>
              <a:rPr lang="ru-RU" dirty="0" smtClean="0"/>
              <a:t>гибель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Например, пусть имеем следующую последовательность входных/выходных данных</a:t>
            </a:r>
            <a:r>
              <a:rPr lang="ru-RU" sz="2400" dirty="0" smtClean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dirty="0" smtClean="0">
                <a:solidFill>
                  <a:prstClr val="black"/>
                </a:solidFill>
              </a:rPr>
              <a:t>1</a:t>
            </a:r>
            <a:r>
              <a:rPr lang="pl-PL" sz="3600" dirty="0" smtClean="0">
                <a:solidFill>
                  <a:prstClr val="black"/>
                </a:solidFill>
              </a:rPr>
              <a:t>) </a:t>
            </a:r>
            <a:r>
              <a:rPr lang="ru-RU" sz="3600" dirty="0" smtClean="0"/>
              <a:t>x</a:t>
            </a:r>
            <a:r>
              <a:rPr lang="ru-RU" sz="3600" dirty="0" smtClean="0"/>
              <a:t>₁ </a:t>
            </a:r>
            <a:r>
              <a:rPr lang="pl-PL" sz="3600" dirty="0" smtClean="0"/>
              <a:t>= </a:t>
            </a:r>
            <a:r>
              <a:rPr lang="pl-PL" sz="3600" dirty="0" smtClean="0"/>
              <a:t>600, </a:t>
            </a:r>
            <a:r>
              <a:rPr lang="ru-RU" sz="3600" dirty="0" smtClean="0"/>
              <a:t>x₂ </a:t>
            </a:r>
            <a:r>
              <a:rPr lang="pl-PL" sz="3600" dirty="0" smtClean="0"/>
              <a:t>= </a:t>
            </a:r>
            <a:r>
              <a:rPr lang="pl-PL" sz="3600" dirty="0" smtClean="0"/>
              <a:t>300, z = 180900</a:t>
            </a:r>
            <a:r>
              <a:rPr lang="pl-PL" sz="3600" dirty="0" smtClean="0"/>
              <a:t>;</a:t>
            </a:r>
            <a:endParaRPr lang="ru-RU" sz="3600" dirty="0" smtClean="0"/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3600" dirty="0" smtClean="0"/>
              <a:t>2</a:t>
            </a:r>
            <a:r>
              <a:rPr lang="pl-PL" sz="3600" dirty="0" smtClean="0"/>
              <a:t>) </a:t>
            </a:r>
            <a:r>
              <a:rPr lang="ru-RU" sz="3600" dirty="0" smtClean="0"/>
              <a:t>x₁ </a:t>
            </a:r>
            <a:r>
              <a:rPr lang="pl-PL" sz="3600" dirty="0" smtClean="0"/>
              <a:t>= </a:t>
            </a:r>
            <a:r>
              <a:rPr lang="pl-PL" sz="3600" dirty="0" smtClean="0"/>
              <a:t>2, </a:t>
            </a:r>
            <a:r>
              <a:rPr lang="ru-RU" sz="3600" dirty="0" smtClean="0"/>
              <a:t>x₂ </a:t>
            </a:r>
            <a:r>
              <a:rPr lang="pl-PL" sz="3600" dirty="0" smtClean="0"/>
              <a:t>= </a:t>
            </a:r>
            <a:r>
              <a:rPr lang="pl-PL" sz="3600" dirty="0" smtClean="0"/>
              <a:t>5, z = 25</a:t>
            </a:r>
            <a:r>
              <a:rPr lang="pl-PL" sz="3600" dirty="0" smtClean="0"/>
              <a:t>;</a:t>
            </a:r>
            <a:endParaRPr lang="ru-RU" sz="3600" dirty="0" smtClean="0"/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3600" dirty="0" smtClean="0"/>
              <a:t>3</a:t>
            </a:r>
            <a:r>
              <a:rPr lang="pl-PL" sz="3600" dirty="0" smtClean="0"/>
              <a:t>) </a:t>
            </a:r>
            <a:r>
              <a:rPr lang="ru-RU" sz="3600" dirty="0" smtClean="0"/>
              <a:t>x₁ </a:t>
            </a:r>
            <a:r>
              <a:rPr lang="pl-PL" sz="3600" dirty="0" smtClean="0"/>
              <a:t>= </a:t>
            </a:r>
            <a:r>
              <a:rPr lang="pl-PL" sz="3600" dirty="0" smtClean="0"/>
              <a:t>4, </a:t>
            </a:r>
            <a:r>
              <a:rPr lang="ru-RU" sz="3600" dirty="0" smtClean="0"/>
              <a:t>x₂ </a:t>
            </a:r>
            <a:r>
              <a:rPr lang="pl-PL" sz="3600" dirty="0" smtClean="0"/>
              <a:t>= </a:t>
            </a:r>
            <a:r>
              <a:rPr lang="pl-PL" sz="3600" dirty="0" smtClean="0"/>
              <a:t>1, z = 7</a:t>
            </a:r>
            <a:r>
              <a:rPr lang="pl-PL" sz="3600" dirty="0" smtClean="0"/>
              <a:t>;</a:t>
            </a:r>
            <a:endParaRPr lang="ru-RU" sz="3600" dirty="0" smtClean="0"/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3600" dirty="0" smtClean="0"/>
              <a:t>4</a:t>
            </a:r>
            <a:r>
              <a:rPr lang="pl-PL" sz="3600" dirty="0" smtClean="0"/>
              <a:t>) </a:t>
            </a:r>
            <a:r>
              <a:rPr lang="ru-RU" sz="3600" dirty="0" smtClean="0"/>
              <a:t>x₁ </a:t>
            </a:r>
            <a:r>
              <a:rPr lang="pl-PL" sz="3600" dirty="0" smtClean="0"/>
              <a:t>= </a:t>
            </a:r>
            <a:r>
              <a:rPr lang="pl-PL" sz="3600" dirty="0" smtClean="0"/>
              <a:t>0, </a:t>
            </a:r>
            <a:r>
              <a:rPr lang="ru-RU" sz="3600" dirty="0" smtClean="0"/>
              <a:t>x₂ </a:t>
            </a:r>
            <a:r>
              <a:rPr lang="pl-PL" sz="3600" dirty="0" smtClean="0"/>
              <a:t>= </a:t>
            </a:r>
            <a:r>
              <a:rPr lang="pl-PL" sz="3600" dirty="0" smtClean="0"/>
              <a:t>0, z = 0</a:t>
            </a:r>
            <a:r>
              <a:rPr lang="pl-PL" sz="3600" dirty="0" smtClean="0"/>
              <a:t>;</a:t>
            </a:r>
            <a:endParaRPr lang="ru-RU" sz="3600" dirty="0" smtClean="0"/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3600" dirty="0" smtClean="0"/>
              <a:t> </a:t>
            </a:r>
            <a:r>
              <a:rPr lang="pl-PL" sz="3600" dirty="0" smtClean="0"/>
              <a:t>5) </a:t>
            </a:r>
            <a:r>
              <a:rPr lang="ru-RU" sz="3600" dirty="0" smtClean="0"/>
              <a:t>x₁ </a:t>
            </a:r>
            <a:r>
              <a:rPr lang="pl-PL" sz="3600" dirty="0" smtClean="0"/>
              <a:t>= </a:t>
            </a:r>
            <a:r>
              <a:rPr lang="pl-PL" sz="3600" dirty="0" smtClean="0"/>
              <a:t>20, </a:t>
            </a:r>
            <a:r>
              <a:rPr lang="ru-RU" sz="3600" dirty="0" smtClean="0"/>
              <a:t>x₂ </a:t>
            </a:r>
            <a:r>
              <a:rPr lang="pl-PL" sz="3600" dirty="0" smtClean="0"/>
              <a:t>= </a:t>
            </a:r>
            <a:r>
              <a:rPr lang="pl-PL" sz="3600" dirty="0" smtClean="0"/>
              <a:t>1, z = 23</a:t>
            </a:r>
            <a:r>
              <a:rPr lang="pl-PL" sz="3600" dirty="0" smtClean="0"/>
              <a:t>;</a:t>
            </a:r>
            <a:endParaRPr lang="ru-RU" sz="3600" dirty="0" smtClean="0"/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3600" dirty="0" smtClean="0"/>
              <a:t>6</a:t>
            </a:r>
            <a:r>
              <a:rPr lang="pl-PL" sz="3600" dirty="0" smtClean="0"/>
              <a:t>) </a:t>
            </a:r>
            <a:r>
              <a:rPr lang="ru-RU" sz="3600" dirty="0" smtClean="0"/>
              <a:t>x₁ </a:t>
            </a:r>
            <a:r>
              <a:rPr lang="pl-PL" sz="3600" dirty="0" smtClean="0"/>
              <a:t>= </a:t>
            </a:r>
            <a:r>
              <a:rPr lang="pl-PL" sz="3600" dirty="0" smtClean="0"/>
              <a:t>300, </a:t>
            </a:r>
            <a:r>
              <a:rPr lang="ru-RU" sz="3600" dirty="0" smtClean="0"/>
              <a:t>x₂ </a:t>
            </a:r>
            <a:r>
              <a:rPr lang="pl-PL" sz="3600" dirty="0" smtClean="0"/>
              <a:t>= </a:t>
            </a:r>
            <a:r>
              <a:rPr lang="pl-PL" sz="3600" dirty="0" smtClean="0"/>
              <a:t>600, z = 181800</a:t>
            </a:r>
            <a:r>
              <a:rPr lang="pl-PL" sz="3600" dirty="0" smtClean="0"/>
              <a:t>.</a:t>
            </a:r>
            <a:endParaRPr lang="ru-RU" sz="3600" dirty="0" smtClean="0"/>
          </a:p>
          <a:p>
            <a:pPr marL="457200" indent="-457200" algn="just">
              <a:spcBef>
                <a:spcPts val="0"/>
              </a:spcBef>
              <a:buNone/>
            </a:pPr>
            <a:r>
              <a:rPr lang="pl-PL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системы после первого этапа </a:t>
            </a:r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008112"/>
          </a:xfrm>
        </p:spPr>
        <p:txBody>
          <a:bodyPr>
            <a:noAutofit/>
          </a:bodyPr>
          <a:lstStyle/>
          <a:p>
            <a:pPr marL="742950" indent="-74295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 smtClean="0"/>
              <a:t>x</a:t>
            </a:r>
            <a:r>
              <a:rPr lang="ru-RU" sz="2400" b="1" dirty="0" smtClean="0"/>
              <a:t>₁ </a:t>
            </a:r>
            <a:r>
              <a:rPr lang="pl-PL" sz="2400" b="1" dirty="0" smtClean="0"/>
              <a:t>= </a:t>
            </a:r>
            <a:r>
              <a:rPr lang="pl-PL" sz="2400" b="1" dirty="0" smtClean="0"/>
              <a:t>600, </a:t>
            </a:r>
            <a:r>
              <a:rPr lang="ru-RU" sz="2400" b="1" dirty="0" smtClean="0"/>
              <a:t>x₂ </a:t>
            </a:r>
            <a:r>
              <a:rPr lang="pl-PL" sz="2400" b="1" dirty="0" smtClean="0"/>
              <a:t>= </a:t>
            </a:r>
            <a:r>
              <a:rPr lang="pl-PL" sz="2400" b="1" dirty="0" smtClean="0"/>
              <a:t>300, z = </a:t>
            </a:r>
            <a:r>
              <a:rPr lang="pl-PL" sz="2400" b="1" dirty="0" smtClean="0"/>
              <a:t>180900</a:t>
            </a:r>
            <a:endParaRPr lang="ru-RU" sz="2400" b="1" dirty="0" smtClean="0"/>
          </a:p>
          <a:p>
            <a:pPr marL="742950" indent="-742950" algn="ctr">
              <a:spcBef>
                <a:spcPts val="600"/>
              </a:spcBef>
              <a:spcAft>
                <a:spcPts val="600"/>
              </a:spcAft>
              <a:buNone/>
            </a:pPr>
            <a:endParaRPr lang="ru-RU" sz="3600" dirty="0" smtClean="0"/>
          </a:p>
          <a:p>
            <a:pPr marL="742950" indent="-742950" algn="ctr">
              <a:spcBef>
                <a:spcPts val="600"/>
              </a:spcBef>
              <a:spcAft>
                <a:spcPts val="600"/>
              </a:spcAft>
              <a:buNone/>
            </a:pPr>
            <a:endParaRPr lang="ru-RU" sz="3600" dirty="0" smtClean="0"/>
          </a:p>
          <a:p>
            <a:pPr marL="742950" indent="-742950" algn="ctr">
              <a:spcBef>
                <a:spcPts val="600"/>
              </a:spcBef>
              <a:spcAft>
                <a:spcPts val="600"/>
              </a:spcAft>
              <a:buNone/>
            </a:pPr>
            <a:endParaRPr lang="ru-RU" sz="3600" dirty="0" smtClean="0"/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b="1372"/>
          <a:stretch>
            <a:fillRect/>
          </a:stretch>
        </p:blipFill>
        <p:spPr bwMode="auto">
          <a:xfrm>
            <a:off x="1027881" y="1637109"/>
            <a:ext cx="7648575" cy="517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системы после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второго </a:t>
            </a:r>
            <a:r>
              <a:rPr lang="ru-RU" dirty="0" smtClean="0"/>
              <a:t>этапа </a:t>
            </a:r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008112"/>
          </a:xfrm>
        </p:spPr>
        <p:txBody>
          <a:bodyPr>
            <a:noAutofit/>
          </a:bodyPr>
          <a:lstStyle/>
          <a:p>
            <a:pPr marL="742950" indent="-74295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b="1" dirty="0" smtClean="0"/>
              <a:t>x₁ = 2, x₂ = 5, z = 25;</a:t>
            </a:r>
            <a:endParaRPr lang="ru-RU" sz="3600" dirty="0" smtClean="0"/>
          </a:p>
          <a:p>
            <a:pPr marL="742950" indent="-742950" algn="ctr">
              <a:spcBef>
                <a:spcPts val="600"/>
              </a:spcBef>
              <a:spcAft>
                <a:spcPts val="600"/>
              </a:spcAft>
              <a:buNone/>
            </a:pPr>
            <a:endParaRPr lang="ru-RU" sz="3600" dirty="0" smtClean="0"/>
          </a:p>
          <a:p>
            <a:pPr marL="742950" indent="-742950" algn="ctr">
              <a:spcBef>
                <a:spcPts val="600"/>
              </a:spcBef>
              <a:spcAft>
                <a:spcPts val="600"/>
              </a:spcAft>
              <a:buNone/>
            </a:pPr>
            <a:endParaRPr lang="ru-RU" sz="3600" dirty="0" smtClean="0"/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595"/>
          <a:stretch>
            <a:fillRect/>
          </a:stretch>
        </p:blipFill>
        <p:spPr bwMode="auto">
          <a:xfrm>
            <a:off x="1657350" y="1628800"/>
            <a:ext cx="5829300" cy="281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3727" b="4638"/>
          <a:stretch>
            <a:fillRect/>
          </a:stretch>
        </p:blipFill>
        <p:spPr bwMode="auto">
          <a:xfrm>
            <a:off x="1547664" y="4437112"/>
            <a:ext cx="63627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системы после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третьего </a:t>
            </a:r>
            <a:r>
              <a:rPr lang="ru-RU" dirty="0" smtClean="0"/>
              <a:t>этапа </a:t>
            </a:r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008112"/>
          </a:xfrm>
        </p:spPr>
        <p:txBody>
          <a:bodyPr>
            <a:noAutofit/>
          </a:bodyPr>
          <a:lstStyle/>
          <a:p>
            <a:pPr marL="742950" indent="-74295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b="1" dirty="0" smtClean="0"/>
              <a:t>x₁ = 4, x₂ = 1, z = 7;</a:t>
            </a:r>
            <a:endParaRPr lang="ru-RU" sz="3600" dirty="0" smtClean="0"/>
          </a:p>
          <a:p>
            <a:pPr marL="742950" indent="-742950" algn="ctr">
              <a:spcBef>
                <a:spcPts val="600"/>
              </a:spcBef>
              <a:spcAft>
                <a:spcPts val="600"/>
              </a:spcAft>
              <a:buNone/>
            </a:pPr>
            <a:endParaRPr lang="ru-RU" sz="3600" dirty="0" smtClean="0"/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452" y="1628800"/>
            <a:ext cx="6438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818" y="4077072"/>
            <a:ext cx="6686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системы после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четвертого </a:t>
            </a:r>
            <a:r>
              <a:rPr lang="ru-RU" dirty="0" smtClean="0"/>
              <a:t>этапа </a:t>
            </a:r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008112"/>
          </a:xfrm>
        </p:spPr>
        <p:txBody>
          <a:bodyPr>
            <a:noAutofit/>
          </a:bodyPr>
          <a:lstStyle/>
          <a:p>
            <a:pPr marL="742950" indent="-74295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b="1" dirty="0" smtClean="0"/>
              <a:t>x₁ = 0, x₂ = 0, z = 0;</a:t>
            </a:r>
            <a:endParaRPr lang="ru-RU" sz="3600" dirty="0" smtClean="0"/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780928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Четвертый этап не изменит систему, а значит, ничему и </a:t>
            </a:r>
            <a:r>
              <a:rPr lang="ru-RU" sz="2400" i="1" dirty="0" smtClean="0"/>
              <a:t>не научит</a:t>
            </a:r>
            <a:r>
              <a:rPr lang="ru-RU" sz="2400" i="1" dirty="0" smtClean="0"/>
              <a:t>.</a:t>
            </a:r>
            <a:br>
              <a:rPr lang="ru-RU" sz="2400" i="1" dirty="0" smtClean="0"/>
            </a:br>
            <a:endParaRPr lang="ru-RU" sz="24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системы после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пятого </a:t>
            </a:r>
            <a:r>
              <a:rPr lang="ru-RU" dirty="0" smtClean="0"/>
              <a:t>этапа </a:t>
            </a:r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008112"/>
          </a:xfrm>
        </p:spPr>
        <p:txBody>
          <a:bodyPr>
            <a:noAutofit/>
          </a:bodyPr>
          <a:lstStyle/>
          <a:p>
            <a:pPr marL="742950" indent="-74295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b="1" dirty="0" smtClean="0"/>
              <a:t>x₁ = 20, x₂ = 1, z = 23;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429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32501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Интересно, что в итоговой системе так и будут </a:t>
            </a:r>
            <a:r>
              <a:rPr lang="ru-RU" sz="2400" dirty="0" smtClean="0"/>
              <a:t>существовать паразитирующие элементы (</a:t>
            </a:r>
            <a:r>
              <a:rPr lang="ru-RU" sz="2400" b="1" dirty="0" smtClean="0"/>
              <a:t>А</a:t>
            </a:r>
            <a:r>
              <a:rPr lang="pl-PL" sz="2400" b="1" dirty="0" smtClean="0"/>
              <a:t>₂</a:t>
            </a:r>
            <a:r>
              <a:rPr lang="ru-RU" sz="2400" b="1" dirty="0" smtClean="0"/>
              <a:t> </a:t>
            </a:r>
            <a:r>
              <a:rPr lang="ru-RU" sz="2400" dirty="0" smtClean="0"/>
              <a:t>и</a:t>
            </a:r>
            <a:r>
              <a:rPr lang="ru-RU" sz="2400" b="1" dirty="0" smtClean="0"/>
              <a:t> А</a:t>
            </a:r>
            <a:r>
              <a:rPr lang="pl-PL" sz="2400" b="1" dirty="0" smtClean="0"/>
              <a:t>₃</a:t>
            </a:r>
            <a:r>
              <a:rPr lang="ru-RU" sz="2400" dirty="0" smtClean="0"/>
              <a:t>), </a:t>
            </a:r>
            <a:r>
              <a:rPr lang="ru-RU" sz="2400" dirty="0" smtClean="0"/>
              <a:t>которые как бы выпадают из </a:t>
            </a:r>
            <a:r>
              <a:rPr lang="ru-RU" sz="2400" dirty="0" smtClean="0"/>
              <a:t>общей системы</a:t>
            </a:r>
            <a:r>
              <a:rPr lang="ru-RU" sz="2400" dirty="0" smtClean="0"/>
              <a:t>. Они потребляют ресурсы, но не приносят никакой пользы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системы после шестой строки обучающей </a:t>
            </a:r>
            <a:r>
              <a:rPr lang="ru-RU" dirty="0" smtClean="0"/>
              <a:t>выборки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008112"/>
          </a:xfrm>
        </p:spPr>
        <p:txBody>
          <a:bodyPr>
            <a:noAutofit/>
          </a:bodyPr>
          <a:lstStyle/>
          <a:p>
            <a:pPr marL="742950" indent="-74295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 smtClean="0"/>
              <a:t>x₁ </a:t>
            </a:r>
            <a:r>
              <a:rPr lang="pl-PL" sz="2400" b="1" dirty="0" smtClean="0"/>
              <a:t>= 300, </a:t>
            </a:r>
            <a:r>
              <a:rPr lang="ru-RU" sz="2400" b="1" dirty="0" smtClean="0"/>
              <a:t>x₂ </a:t>
            </a:r>
            <a:r>
              <a:rPr lang="pl-PL" sz="2400" b="1" dirty="0" smtClean="0"/>
              <a:t>= 600, z = </a:t>
            </a:r>
            <a:r>
              <a:rPr lang="pl-PL" sz="2400" b="1" dirty="0" smtClean="0"/>
              <a:t>181800</a:t>
            </a:r>
            <a:r>
              <a:rPr lang="ru-RU" sz="2400" b="1" dirty="0" smtClean="0"/>
              <a:t>.</a:t>
            </a:r>
            <a:r>
              <a:rPr lang="pl-PL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71358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Шестая строка входных данных никого не уничтожит. Она </a:t>
            </a:r>
            <a:r>
              <a:rPr lang="ru-RU" sz="2400" dirty="0" smtClean="0"/>
              <a:t>лишь подтвердит </a:t>
            </a:r>
            <a:r>
              <a:rPr lang="ru-RU" sz="2400" dirty="0" smtClean="0"/>
              <a:t>правильность ранее сделанного выбора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В </a:t>
            </a:r>
            <a:r>
              <a:rPr lang="ru-RU" sz="2400" dirty="0" smtClean="0"/>
              <a:t>то же время, если обучение изначально началось бы с шестой</a:t>
            </a:r>
            <a:br>
              <a:rPr lang="ru-RU" sz="2400" dirty="0" smtClean="0"/>
            </a:br>
            <a:r>
              <a:rPr lang="ru-RU" sz="2400" dirty="0" smtClean="0"/>
              <a:t>строки, то мы с первого хода получили бы идеальную систему</a:t>
            </a:r>
            <a:r>
              <a:rPr lang="ru-RU" sz="2400" dirty="0" smtClean="0"/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65913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Самообразование отдельных человеческих цивилизаций за счет </a:t>
            </a:r>
            <a:r>
              <a:rPr lang="ru-RU" sz="2400" dirty="0" smtClean="0"/>
              <a:t>роста численности </a:t>
            </a:r>
            <a:r>
              <a:rPr lang="ru-RU" sz="2400" dirty="0" smtClean="0"/>
              <a:t>практически завершилось. Казалось, они </a:t>
            </a:r>
            <a:r>
              <a:rPr lang="ru-RU" sz="2400" dirty="0" smtClean="0"/>
              <a:t>исчерпали себя</a:t>
            </a:r>
            <a:r>
              <a:rPr lang="ru-RU" sz="2400" dirty="0" smtClean="0"/>
              <a:t>. Но на помощь пришли </a:t>
            </a:r>
            <a:r>
              <a:rPr lang="ru-RU" sz="2400" b="1" dirty="0" smtClean="0"/>
              <a:t>компьютеры и Интернет</a:t>
            </a:r>
            <a:r>
              <a:rPr lang="ru-RU" sz="2400" dirty="0" smtClean="0"/>
              <a:t>. Пусть </a:t>
            </a:r>
            <a:r>
              <a:rPr lang="ru-RU" sz="2400" dirty="0" smtClean="0"/>
              <a:t>нет роста </a:t>
            </a:r>
            <a:r>
              <a:rPr lang="ru-RU" sz="2400" dirty="0" smtClean="0"/>
              <a:t>для числа элементов, но по-прежнему увеличиваются информационные связи</a:t>
            </a:r>
            <a:r>
              <a:rPr lang="ru-RU" sz="2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/>
              <a:t>1</a:t>
            </a:r>
            <a:r>
              <a:rPr lang="ru-RU" sz="2400" b="1" dirty="0" smtClean="0"/>
              <a:t>.</a:t>
            </a:r>
            <a:r>
              <a:rPr lang="ru-RU" sz="2400" dirty="0" smtClean="0"/>
              <a:t> Определяющим </a:t>
            </a:r>
            <a:r>
              <a:rPr lang="ru-RU" sz="2400" dirty="0" smtClean="0"/>
              <a:t>в формировании нового знания являются </a:t>
            </a:r>
            <a:r>
              <a:rPr lang="ru-RU" sz="2400" b="1" dirty="0" smtClean="0"/>
              <a:t>элементы системы </a:t>
            </a:r>
            <a:r>
              <a:rPr lang="ru-RU" sz="2400" dirty="0" smtClean="0"/>
              <a:t>и </a:t>
            </a:r>
            <a:r>
              <a:rPr lang="ru-RU" sz="2400" b="1" dirty="0" smtClean="0"/>
              <a:t>их взаимоотношения </a:t>
            </a:r>
            <a:r>
              <a:rPr lang="ru-RU" sz="2400" dirty="0" smtClean="0"/>
              <a:t>друг с другом, в первую</a:t>
            </a:r>
            <a:br>
              <a:rPr lang="ru-RU" sz="2400" dirty="0" smtClean="0"/>
            </a:br>
            <a:r>
              <a:rPr lang="ru-RU" sz="2400" dirty="0" smtClean="0"/>
              <a:t>очередь, взаимопомощь, порождающая принципиально новые</a:t>
            </a:r>
            <a:br>
              <a:rPr lang="ru-RU" sz="2400" dirty="0" smtClean="0"/>
            </a:br>
            <a:r>
              <a:rPr lang="ru-RU" sz="2400" dirty="0" smtClean="0"/>
              <a:t>функциональные </a:t>
            </a:r>
            <a:r>
              <a:rPr lang="ru-RU" sz="2400" dirty="0" smtClean="0"/>
              <a:t>возможности.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/>
              <a:t>2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  <a:r>
              <a:rPr lang="ru-RU" sz="2400" dirty="0" smtClean="0"/>
              <a:t>Гибель </a:t>
            </a:r>
            <a:r>
              <a:rPr lang="ru-RU" sz="2400" dirty="0" smtClean="0"/>
              <a:t>элементов, особенно массовая, исходит от внешней</a:t>
            </a:r>
            <a:br>
              <a:rPr lang="ru-RU" sz="2400" dirty="0" smtClean="0"/>
            </a:br>
            <a:r>
              <a:rPr lang="ru-RU" sz="2400" dirty="0" smtClean="0"/>
              <a:t>среды в виде соответствующих </a:t>
            </a:r>
            <a:r>
              <a:rPr lang="ru-RU" sz="2400" b="1" dirty="0" smtClean="0"/>
              <a:t>исходных данных </a:t>
            </a:r>
            <a:r>
              <a:rPr lang="ru-RU" sz="2400" dirty="0" smtClean="0"/>
              <a:t>и </a:t>
            </a:r>
            <a:r>
              <a:rPr lang="ru-RU" sz="2400" b="1" dirty="0" smtClean="0"/>
              <a:t>требований по</a:t>
            </a:r>
            <a:br>
              <a:rPr lang="ru-RU" sz="2400" b="1" dirty="0" smtClean="0"/>
            </a:br>
            <a:r>
              <a:rPr lang="ru-RU" sz="2400" b="1" dirty="0" smtClean="0"/>
              <a:t>выживаемости</a:t>
            </a:r>
            <a:r>
              <a:rPr lang="ru-RU" sz="2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/>
              <a:t>Вывод</a:t>
            </a:r>
            <a:r>
              <a:rPr lang="ru-RU" sz="2400" b="1" dirty="0" smtClean="0"/>
              <a:t>.</a:t>
            </a:r>
            <a:r>
              <a:rPr lang="ru-RU" sz="2400" dirty="0" smtClean="0"/>
              <a:t> Таким образом, с не меньшим правом на основу эволюции знания претендует не борьба за существование друг с другом, а взаимопомощь информационных систем и дополнение друг друга в</a:t>
            </a:r>
            <a:br>
              <a:rPr lang="ru-RU" sz="2400" dirty="0" smtClean="0"/>
            </a:br>
            <a:r>
              <a:rPr lang="ru-RU" sz="2400" dirty="0" smtClean="0"/>
              <a:t>преодолении внешних угроз</a:t>
            </a:r>
            <a:r>
              <a:rPr lang="ru-RU" sz="2400" dirty="0" smtClean="0"/>
              <a:t>.</a:t>
            </a:r>
            <a:endParaRPr lang="ru-RU" sz="2200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36712"/>
            <a:ext cx="6552000" cy="597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2"/>
                </a:solidFill>
              </a:rPr>
              <a:t>Комплексная система защиты информации</a:t>
            </a:r>
            <a:endParaRPr lang="ru-RU" sz="32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07504" y="116632"/>
          <a:ext cx="8928000" cy="66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ru-RU" dirty="0" smtClean="0"/>
              <a:t>Дефекты логики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Например, возьмем набор вполне корректных и для определенных условий правильных утверждений, и проанализируем получаемые из них </a:t>
            </a:r>
            <a:r>
              <a:rPr lang="ru-RU" sz="2400" dirty="0" smtClean="0">
                <a:solidFill>
                  <a:srgbClr val="000000"/>
                </a:solidFill>
              </a:rPr>
              <a:t>выводы.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/>
              <a:t>Утверждение </a:t>
            </a:r>
            <a:r>
              <a:rPr lang="ru-RU" sz="2400" b="1" i="1" dirty="0" smtClean="0"/>
              <a:t>1</a:t>
            </a:r>
            <a:r>
              <a:rPr lang="ru-RU" sz="2400" b="1" dirty="0" smtClean="0"/>
              <a:t>.</a:t>
            </a:r>
            <a:r>
              <a:rPr lang="ru-RU" sz="2400" dirty="0" smtClean="0"/>
              <a:t> Автоматизация управленческой </a:t>
            </a:r>
            <a:r>
              <a:rPr lang="ru-RU" sz="2400" dirty="0" smtClean="0"/>
              <a:t>деятельности способствует повышению эффективности управления.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/>
              <a:t>Утверждение 2</a:t>
            </a:r>
            <a:r>
              <a:rPr lang="ru-RU" sz="2400" b="1" dirty="0" smtClean="0"/>
              <a:t>.</a:t>
            </a:r>
            <a:r>
              <a:rPr lang="ru-RU" sz="2400" dirty="0" smtClean="0"/>
              <a:t> В основе любой автоматизации лежат средства</a:t>
            </a:r>
            <a:br>
              <a:rPr lang="ru-RU" sz="2400" dirty="0" smtClean="0"/>
            </a:br>
            <a:r>
              <a:rPr lang="ru-RU" sz="2400" dirty="0" smtClean="0"/>
              <a:t>вычислительной </a:t>
            </a:r>
            <a:r>
              <a:rPr lang="ru-RU" sz="2400" dirty="0" smtClean="0"/>
              <a:t>техники (СВТ) </a:t>
            </a:r>
            <a:r>
              <a:rPr lang="ru-RU" sz="2400" dirty="0" smtClean="0"/>
              <a:t>и соответствующее программное </a:t>
            </a:r>
            <a:r>
              <a:rPr lang="ru-RU" sz="2400" dirty="0" smtClean="0"/>
              <a:t>обеспечение (ПО).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/>
              <a:t>Утверждение 3</a:t>
            </a:r>
            <a:r>
              <a:rPr lang="ru-RU" sz="2400" b="1" dirty="0" smtClean="0"/>
              <a:t>.</a:t>
            </a:r>
            <a:r>
              <a:rPr lang="ru-RU" sz="2400" dirty="0" smtClean="0"/>
              <a:t> Собственное производство средств </a:t>
            </a:r>
            <a:r>
              <a:rPr lang="ru-RU" sz="2400" dirty="0" err="1" smtClean="0"/>
              <a:t>вычислитель-ной</a:t>
            </a:r>
            <a:r>
              <a:rPr lang="ru-RU" sz="2400" dirty="0" smtClean="0"/>
              <a:t> </a:t>
            </a:r>
            <a:r>
              <a:rPr lang="ru-RU" sz="2400" dirty="0" smtClean="0"/>
              <a:t>техники практически с нуля и программного </a:t>
            </a:r>
            <a:r>
              <a:rPr lang="ru-RU" sz="2400" dirty="0" smtClean="0"/>
              <a:t>обеспечения стоит </a:t>
            </a:r>
            <a:r>
              <a:rPr lang="ru-RU" sz="2400" dirty="0" smtClean="0"/>
              <a:t>дорого и в короткие сроки невозможно</a:t>
            </a:r>
            <a:r>
              <a:rPr lang="ru-RU" sz="2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/>
              <a:t>Вывод.</a:t>
            </a:r>
            <a:r>
              <a:rPr lang="ru-RU" sz="2400" dirty="0" smtClean="0"/>
              <a:t> Единственный способ немедленного подъема </a:t>
            </a:r>
            <a:r>
              <a:rPr lang="ru-RU" sz="2400" dirty="0" smtClean="0"/>
              <a:t>экономики</a:t>
            </a:r>
            <a:br>
              <a:rPr lang="ru-RU" sz="2400" dirty="0" smtClean="0"/>
            </a:br>
            <a:r>
              <a:rPr lang="ru-RU" sz="2400" dirty="0" smtClean="0"/>
              <a:t>- взятие </a:t>
            </a:r>
            <a:r>
              <a:rPr lang="ru-RU" sz="2400" dirty="0" smtClean="0"/>
              <a:t>за рубежом кредита на закупку за рубежом </a:t>
            </a:r>
            <a:r>
              <a:rPr lang="ru-RU" sz="2400" dirty="0" smtClean="0"/>
              <a:t>СВТ </a:t>
            </a:r>
            <a:r>
              <a:rPr lang="ru-RU" sz="2400" dirty="0" smtClean="0"/>
              <a:t>и </a:t>
            </a:r>
            <a:r>
              <a:rPr lang="ru-RU" sz="2400" dirty="0" smtClean="0"/>
              <a:t>ПО </a:t>
            </a:r>
            <a:r>
              <a:rPr lang="ru-RU" sz="2400" dirty="0" smtClean="0"/>
              <a:t>для автоматизации системы управления</a:t>
            </a:r>
            <a:r>
              <a:rPr lang="ru-RU" sz="24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i="1" dirty="0" smtClean="0"/>
              <a:t>Подобная логическая цепочка взаимоувязанных утверждений</a:t>
            </a:r>
            <a:br>
              <a:rPr lang="ru-RU" sz="2200" i="1" dirty="0" smtClean="0"/>
            </a:br>
            <a:r>
              <a:rPr lang="ru-RU" sz="2200" i="1" dirty="0" smtClean="0"/>
              <a:t>обосновывает необходимость немедленного добывания кредитов</a:t>
            </a:r>
            <a:r>
              <a:rPr lang="ru-RU" sz="2200" i="1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uMpH4ik-bs.jpg"/>
          <p:cNvPicPr>
            <a:picLocks noChangeAspect="1"/>
          </p:cNvPicPr>
          <p:nvPr/>
        </p:nvPicPr>
        <p:blipFill>
          <a:blip r:embed="rId2" cstate="print"/>
          <a:srcRect l="8001" t="2751" r="13600" b="2751"/>
          <a:stretch>
            <a:fillRect/>
          </a:stretch>
        </p:blipFill>
        <p:spPr>
          <a:xfrm>
            <a:off x="467544" y="188640"/>
            <a:ext cx="4032448" cy="6480720"/>
          </a:xfrm>
          <a:prstGeom prst="rect">
            <a:avLst/>
          </a:prstGeom>
        </p:spPr>
      </p:pic>
      <p:pic>
        <p:nvPicPr>
          <p:cNvPr id="3" name="Рисунок 2" descr="w2nP5EAEssQ.jpg"/>
          <p:cNvPicPr>
            <a:picLocks noChangeAspect="1"/>
          </p:cNvPicPr>
          <p:nvPr/>
        </p:nvPicPr>
        <p:blipFill>
          <a:blip r:embed="rId3" cstate="print"/>
          <a:srcRect l="7000" t="2751" r="14601" b="2751"/>
          <a:stretch>
            <a:fillRect/>
          </a:stretch>
        </p:blipFill>
        <p:spPr>
          <a:xfrm>
            <a:off x="4716016" y="188640"/>
            <a:ext cx="4032448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8IZ_J4QNWo.jpg"/>
          <p:cNvPicPr>
            <a:picLocks noChangeAspect="1"/>
          </p:cNvPicPr>
          <p:nvPr/>
        </p:nvPicPr>
        <p:blipFill>
          <a:blip r:embed="rId2" cstate="print"/>
          <a:srcRect l="6601" t="3801" r="15000" b="2751"/>
          <a:stretch>
            <a:fillRect/>
          </a:stretch>
        </p:blipFill>
        <p:spPr>
          <a:xfrm>
            <a:off x="395536" y="260648"/>
            <a:ext cx="4032448" cy="6408712"/>
          </a:xfrm>
          <a:prstGeom prst="rect">
            <a:avLst/>
          </a:prstGeom>
        </p:spPr>
      </p:pic>
      <p:pic>
        <p:nvPicPr>
          <p:cNvPr id="5" name="Рисунок 4" descr="vCHmpd3X-r0.jpg"/>
          <p:cNvPicPr>
            <a:picLocks noChangeAspect="1"/>
          </p:cNvPicPr>
          <p:nvPr/>
        </p:nvPicPr>
        <p:blipFill>
          <a:blip r:embed="rId3" cstate="print"/>
          <a:srcRect l="13600" t="5901" r="8001" b="651"/>
          <a:stretch>
            <a:fillRect/>
          </a:stretch>
        </p:blipFill>
        <p:spPr>
          <a:xfrm>
            <a:off x="4644008" y="260648"/>
            <a:ext cx="4032448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Вера </a:t>
            </a:r>
            <a:r>
              <a:rPr lang="ru-RU" dirty="0" smtClean="0"/>
              <a:t>в </a:t>
            </a:r>
            <a:r>
              <a:rPr lang="ru-RU" dirty="0" smtClean="0"/>
              <a:t>сообщение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«</a:t>
            </a:r>
            <a:r>
              <a:rPr lang="ru-RU" sz="2400" i="1" dirty="0" smtClean="0"/>
              <a:t>Внушение и есть явление принудительной силы слов. Слова, произносимые одним, </a:t>
            </a:r>
            <a:r>
              <a:rPr lang="ru-RU" sz="2400" i="1" dirty="0" smtClean="0"/>
              <a:t>неотвратимым, роковым </a:t>
            </a:r>
            <a:r>
              <a:rPr lang="ru-RU" sz="2400" i="1" dirty="0" smtClean="0"/>
              <a:t>образом предопределяют поведение другого, если </a:t>
            </a:r>
            <a:r>
              <a:rPr lang="ru-RU" sz="2400" i="1" dirty="0" smtClean="0"/>
              <a:t>только не </a:t>
            </a:r>
            <a:r>
              <a:rPr lang="ru-RU" sz="2400" i="1" dirty="0" smtClean="0"/>
              <a:t>наталкиваются на отрицательную </a:t>
            </a:r>
            <a:r>
              <a:rPr lang="ru-RU" sz="2400" i="1" dirty="0" smtClean="0"/>
              <a:t>индукцию, </a:t>
            </a:r>
            <a:r>
              <a:rPr lang="ru-RU" sz="2400" i="1" dirty="0" err="1" smtClean="0"/>
              <a:t>контрсуггестию</a:t>
            </a:r>
            <a:r>
              <a:rPr lang="ru-RU" sz="2400" i="1" dirty="0" smtClean="0"/>
              <a:t>, обычно </a:t>
            </a:r>
            <a:r>
              <a:rPr lang="ru-RU" sz="2400" i="1" dirty="0" smtClean="0"/>
              <a:t>ищущую опору в словах третьих лиц. В чистом виде суггестия есть речь минус </a:t>
            </a:r>
            <a:r>
              <a:rPr lang="ru-RU" sz="2400" i="1" dirty="0" err="1" smtClean="0"/>
              <a:t>контрсуггестия</a:t>
            </a:r>
            <a:r>
              <a:rPr lang="ru-RU" sz="2400" i="1" dirty="0" smtClean="0"/>
              <a:t>. Последняя находится в обратной зависимости от </a:t>
            </a:r>
            <a:r>
              <a:rPr lang="ru-RU" sz="2400" b="1" i="1" dirty="0" smtClean="0"/>
              <a:t>авторитета лица </a:t>
            </a:r>
            <a:r>
              <a:rPr lang="ru-RU" sz="2400" i="1" dirty="0" smtClean="0"/>
              <a:t>— источника </a:t>
            </a:r>
            <a:r>
              <a:rPr lang="ru-RU" sz="2400" i="1" dirty="0" smtClean="0"/>
              <a:t>суггестии»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/>
              <a:t>Б.А. </a:t>
            </a:r>
            <a:r>
              <a:rPr lang="ru-RU" sz="2400" dirty="0" smtClean="0"/>
              <a:t>Диденко</a:t>
            </a:r>
            <a:endParaRPr lang="ru-RU" sz="2400" i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Вера </a:t>
            </a:r>
            <a:r>
              <a:rPr lang="ru-RU" dirty="0" smtClean="0"/>
              <a:t>в </a:t>
            </a:r>
            <a:r>
              <a:rPr lang="ru-RU" dirty="0" smtClean="0"/>
              <a:t>сообщение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93" y="1052736"/>
            <a:ext cx="8834195" cy="46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956376" y="1124744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Познание </a:t>
            </a:r>
            <a:r>
              <a:rPr lang="ru-RU" dirty="0" smtClean="0"/>
              <a:t>через </a:t>
            </a:r>
            <a:r>
              <a:rPr lang="ru-RU" dirty="0" smtClean="0"/>
              <a:t>рождение </a:t>
            </a:r>
            <a:r>
              <a:rPr lang="ru-RU" dirty="0" smtClean="0"/>
              <a:t>и </a:t>
            </a:r>
            <a:r>
              <a:rPr lang="ru-RU" dirty="0" smtClean="0"/>
              <a:t>гибель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Рассмотрим пример функционирования системы, построенной исключительно на принципах самозарождения и самоуничтожения.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Первоначально исследуем применение этого подхода к определению функциональной зависимости между входными и </a:t>
            </a:r>
            <a:r>
              <a:rPr lang="ru-RU" sz="2400" dirty="0" smtClean="0">
                <a:solidFill>
                  <a:srgbClr val="000000"/>
                </a:solidFill>
              </a:rPr>
              <a:t>выходными числовыми </a:t>
            </a:r>
            <a:r>
              <a:rPr lang="ru-RU" sz="2400" dirty="0" smtClean="0">
                <a:solidFill>
                  <a:srgbClr val="000000"/>
                </a:solidFill>
              </a:rPr>
              <a:t>данными. А затем покажем, в чем приведенный </a:t>
            </a:r>
            <a:r>
              <a:rPr lang="ru-RU" sz="2400" dirty="0" smtClean="0">
                <a:solidFill>
                  <a:srgbClr val="000000"/>
                </a:solidFill>
              </a:rPr>
              <a:t>пример аналогичен </a:t>
            </a:r>
            <a:r>
              <a:rPr lang="ru-RU" sz="2400" dirty="0" smtClean="0">
                <a:solidFill>
                  <a:srgbClr val="000000"/>
                </a:solidFill>
              </a:rPr>
              <a:t>событиям социального и биологического мира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/>
              <a:t>Исходные </a:t>
            </a:r>
            <a:r>
              <a:rPr lang="ru-RU" sz="2400" i="1" dirty="0" smtClean="0"/>
              <a:t>данные: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Задана </a:t>
            </a:r>
            <a:r>
              <a:rPr lang="ru-RU" sz="2400" dirty="0" smtClean="0"/>
              <a:t>функциональная зависимость </a:t>
            </a:r>
            <a:r>
              <a:rPr lang="ru-RU" sz="2400" dirty="0" smtClean="0"/>
              <a:t>вида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/>
              <a:t>z </a:t>
            </a:r>
            <a:r>
              <a:rPr lang="ru-RU" sz="3600" dirty="0" smtClean="0"/>
              <a:t>= </a:t>
            </a:r>
            <a:r>
              <a:rPr lang="ru-RU" sz="3600" dirty="0" smtClean="0"/>
              <a:t>x₁·x₂ + 3x₂,</a:t>
            </a:r>
            <a:endParaRPr lang="ru-RU" sz="36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т.е</a:t>
            </a:r>
            <a:r>
              <a:rPr lang="ru-RU" sz="2400" dirty="0" smtClean="0"/>
              <a:t>. на вход первоначально «пустого» пространства одновременно подаются значения x₁</a:t>
            </a:r>
            <a:r>
              <a:rPr lang="ru-RU" sz="2400" dirty="0" smtClean="0"/>
              <a:t> </a:t>
            </a:r>
            <a:r>
              <a:rPr lang="ru-RU" sz="2400" dirty="0" smtClean="0"/>
              <a:t>и x₂</a:t>
            </a:r>
            <a:r>
              <a:rPr lang="ru-RU" sz="2400" dirty="0" smtClean="0"/>
              <a:t>, </a:t>
            </a:r>
            <a:r>
              <a:rPr lang="ru-RU" sz="2400" dirty="0" smtClean="0"/>
              <a:t>а на выход подается значение z.</a:t>
            </a:r>
            <a:br>
              <a:rPr lang="ru-RU" sz="2400" dirty="0" smtClean="0"/>
            </a:br>
            <a:r>
              <a:rPr lang="ru-RU" sz="2400" dirty="0" smtClean="0"/>
              <a:t>Требуется «заполнить» это «пустое» пространство, т.е. обучиться</a:t>
            </a:r>
            <a:br>
              <a:rPr lang="ru-RU" sz="2400" dirty="0" smtClean="0"/>
            </a:br>
            <a:r>
              <a:rPr lang="ru-RU" sz="2400" dirty="0" smtClean="0"/>
              <a:t>распознавать функциональную </a:t>
            </a:r>
            <a:r>
              <a:rPr lang="ru-RU" sz="2400" dirty="0" smtClean="0"/>
              <a:t>зависимость.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615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МАТЕРИАЛЫ</vt:lpstr>
      <vt:lpstr>Комплексная система защиты информации</vt:lpstr>
      <vt:lpstr>Слайд 3</vt:lpstr>
      <vt:lpstr>Дефекты логики</vt:lpstr>
      <vt:lpstr>Слайд 5</vt:lpstr>
      <vt:lpstr>Слайд 6</vt:lpstr>
      <vt:lpstr>Вера в сообщение</vt:lpstr>
      <vt:lpstr>Вера в сообщение</vt:lpstr>
      <vt:lpstr>Познание через рождение и гибель</vt:lpstr>
      <vt:lpstr>Познание через рождение и гибель</vt:lpstr>
      <vt:lpstr>Структура системы после первого этапа обучения</vt:lpstr>
      <vt:lpstr>Структура системы после  второго этапа обучения</vt:lpstr>
      <vt:lpstr>Структура системы после  третьего этапа обучения</vt:lpstr>
      <vt:lpstr>Структура системы после  четвертого этапа обучения</vt:lpstr>
      <vt:lpstr>Структура системы после  пятого этапа обучения</vt:lpstr>
      <vt:lpstr>Структура системы после шестой строки обучающей выборки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</dc:title>
  <dc:creator>МИР</dc:creator>
  <cp:lastModifiedBy>МИР</cp:lastModifiedBy>
  <cp:revision>22</cp:revision>
  <dcterms:created xsi:type="dcterms:W3CDTF">2021-05-11T17:36:41Z</dcterms:created>
  <dcterms:modified xsi:type="dcterms:W3CDTF">2021-05-12T01:32:44Z</dcterms:modified>
</cp:coreProperties>
</file>